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10"/>
  </p:notesMasterIdLst>
  <p:handoutMasterIdLst>
    <p:handoutMasterId r:id="rId11"/>
  </p:handoutMasterIdLst>
  <p:sldIdLst>
    <p:sldId id="256" r:id="rId6"/>
    <p:sldId id="275" r:id="rId7"/>
    <p:sldId id="276" r:id="rId8"/>
    <p:sldId id="260" r:id="rId9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Wei Du(LUXSHARE-ICT)" initials="WD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66"/>
    <a:srgbClr val="EDEDE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073A0DAA-6AF3-43AB-8588-CEC1D06C72B9}" styleName="中度样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0333" autoAdjust="0"/>
  </p:normalViewPr>
  <p:slideViewPr>
    <p:cSldViewPr snapToGrid="0">
      <p:cViewPr varScale="1">
        <p:scale>
          <a:sx n="114" d="100"/>
          <a:sy n="114" d="100"/>
        </p:scale>
        <p:origin x="474" y="9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commentAuthors" Target="commentAuthors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handoutMaster" Target="handoutMasters/handoutMaster1.xml"/><Relationship Id="rId5" Type="http://schemas.openxmlformats.org/officeDocument/2006/relationships/slideMaster" Target="slideMasters/slideMaster1.xml"/><Relationship Id="rId15" Type="http://schemas.openxmlformats.org/officeDocument/2006/relationships/theme" Target="theme/theme1.xml"/><Relationship Id="rId10" Type="http://schemas.openxmlformats.org/officeDocument/2006/relationships/notesMaster" Target="notesMasters/notes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ABA897-B9CC-4DEE-8DE0-2A357DA97BFA}" type="datetimeFigureOut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6C9975D-9070-4C1B-9E62-E72576582DB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75339783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C00DC68-5C7A-4236-9F6A-C24320D0A50D}" type="datetimeFigureOut">
              <a:rPr lang="zh-CN" altLang="en-US" smtClean="0"/>
              <a:pPr/>
              <a:t>2024/7/15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A280F0D-162F-4769-9B38-904545411383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966198596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TW" altLang="en-US" dirty="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FB713-E252-4067-96A3-AD793B410D0A}" type="slidenum">
              <a:rPr lang="zh-TW" altLang="en-US" smtClean="0"/>
              <a:pPr>
                <a:defRPr/>
              </a:pPr>
              <a:t>1</a:t>
            </a:fld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504264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>
          <a:xfrm>
            <a:off x="92075" y="746125"/>
            <a:ext cx="6613525" cy="3721100"/>
          </a:xfrm>
        </p:spPr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zh-TW" altLang="zh-TW" b="1" dirty="0"/>
              <a:t>結語</a:t>
            </a:r>
            <a:endParaRPr lang="zh-TW" altLang="zh-TW" dirty="0"/>
          </a:p>
          <a:p>
            <a:pPr marL="165417" indent="-165417">
              <a:buFont typeface="Arial" pitchFamily="34" charset="0"/>
              <a:buChar char="•"/>
            </a:pPr>
            <a:r>
              <a:rPr lang="zh-TW" altLang="zh-TW" dirty="0"/>
              <a:t>最后，希望我們的不斷創新改善，與客戶共創</a:t>
            </a:r>
            <a:r>
              <a:rPr lang="en-US" altLang="zh-TW" dirty="0"/>
              <a:t>Win-Win</a:t>
            </a:r>
            <a:r>
              <a:rPr lang="zh-TW" altLang="zh-TW" dirty="0"/>
              <a:t>局面，謝謝各位的時間來聽取簡報。 若有關簡報有問題或不明白之處，觀迎提出討論。 謝謝。 </a:t>
            </a:r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F03FB713-E252-4067-96A3-AD793B410D0A}" type="slidenum">
              <a:rPr lang="zh-TW" altLang="en-US" smtClean="0"/>
              <a:pPr>
                <a:defRPr/>
              </a:pPr>
              <a:t>4</a:t>
            </a:fld>
            <a:endParaRPr lang="zh-TW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48140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C931826-B197-447F-8C87-F480358FC05D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9584041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1DBBEA-BBBA-41A0-BE9E-581E88D04F3F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2427463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623FC2-2F90-4EFB-B04F-9704AAC85FC9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041742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 userDrawn="1"/>
        </p:nvSpPr>
        <p:spPr>
          <a:xfrm>
            <a:off x="25396" y="0"/>
            <a:ext cx="12192000" cy="6525344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sz="1800"/>
          </a:p>
        </p:txBody>
      </p:sp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1103446" y="237536"/>
            <a:ext cx="7853061" cy="862136"/>
          </a:xfrm>
          <a:prstGeom prst="rect">
            <a:avLst/>
          </a:prstGeom>
        </p:spPr>
        <p:txBody>
          <a:bodyPr>
            <a:normAutofit/>
          </a:bodyPr>
          <a:lstStyle>
            <a:lvl1pPr algn="l">
              <a:defRPr sz="3400" b="0">
                <a:solidFill>
                  <a:schemeClr val="accent1">
                    <a:lumMod val="75000"/>
                  </a:schemeClr>
                </a:solidFill>
                <a:latin typeface="華康黑體 Std W7" pitchFamily="34" charset="-120"/>
                <a:ea typeface="華康黑體 Std W7" pitchFamily="34" charset="-12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TW" altLang="en-US" dirty="0"/>
          </a:p>
        </p:txBody>
      </p:sp>
      <p:pic>
        <p:nvPicPr>
          <p:cNvPr id="5" name="Picture 2" descr="D:\Wonderworks\Client\Luxshare ICT\Design\Version 9_20111129\1130_Luxshare-ICT_ppt-01.jpg"/>
          <p:cNvPicPr>
            <a:picLocks noChangeAspect="1" noChangeArrowheads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8956507" y="7998"/>
            <a:ext cx="3256503" cy="9998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7" name="直接连接符 4"/>
          <p:cNvCxnSpPr/>
          <p:nvPr userDrawn="1"/>
        </p:nvCxnSpPr>
        <p:spPr>
          <a:xfrm>
            <a:off x="1128841" y="1196752"/>
            <a:ext cx="10753195" cy="0"/>
          </a:xfrm>
          <a:prstGeom prst="line">
            <a:avLst/>
          </a:prstGeom>
          <a:ln w="31750" cap="sq">
            <a:solidFill>
              <a:schemeClr val="bg2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內容版面配置區 2"/>
          <p:cNvSpPr>
            <a:spLocks noGrp="1"/>
          </p:cNvSpPr>
          <p:nvPr>
            <p:ph idx="1"/>
          </p:nvPr>
        </p:nvSpPr>
        <p:spPr>
          <a:xfrm>
            <a:off x="773371" y="1412776"/>
            <a:ext cx="10656000" cy="4776453"/>
          </a:xfrm>
          <a:prstGeom prst="rect">
            <a:avLst/>
          </a:prstGeom>
        </p:spPr>
        <p:txBody>
          <a:bodyPr/>
          <a:lstStyle>
            <a:lvl1pPr>
              <a:defRPr sz="2400">
                <a:latin typeface="Arial" pitchFamily="34" charset="0"/>
                <a:ea typeface="華康黑體 Std W5" pitchFamily="34" charset="-120"/>
                <a:cs typeface="Arial" pitchFamily="34" charset="0"/>
              </a:defRPr>
            </a:lvl1pPr>
            <a:lvl2pPr>
              <a:defRPr sz="2200">
                <a:latin typeface="Arial" pitchFamily="34" charset="0"/>
                <a:ea typeface="華康黑體 Std W5" pitchFamily="34" charset="-120"/>
                <a:cs typeface="Arial" pitchFamily="34" charset="0"/>
              </a:defRPr>
            </a:lvl2pPr>
            <a:lvl3pPr>
              <a:defRPr sz="2000">
                <a:latin typeface="Arial" pitchFamily="34" charset="0"/>
                <a:ea typeface="華康黑體 Std W5" pitchFamily="34" charset="-120"/>
                <a:cs typeface="Arial" pitchFamily="34" charset="0"/>
              </a:defRPr>
            </a:lvl3pPr>
            <a:lvl4pPr>
              <a:defRPr sz="1800">
                <a:latin typeface="Arial" pitchFamily="34" charset="0"/>
                <a:ea typeface="華康黑體 Std W5" pitchFamily="34" charset="-120"/>
                <a:cs typeface="Arial" pitchFamily="34" charset="0"/>
              </a:defRPr>
            </a:lvl4pPr>
            <a:lvl5pPr>
              <a:defRPr sz="1600">
                <a:latin typeface="Arial" pitchFamily="34" charset="0"/>
                <a:ea typeface="華康黑體 Std W5" pitchFamily="34" charset="-120"/>
                <a:cs typeface="Arial" pitchFamily="34" charset="0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 dirty="0"/>
          </a:p>
        </p:txBody>
      </p:sp>
    </p:spTree>
    <p:extLst>
      <p:ext uri="{BB962C8B-B14F-4D97-AF65-F5344CB8AC3E}">
        <p14:creationId xmlns:p14="http://schemas.microsoft.com/office/powerpoint/2010/main" val="400100126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D:\Wonderworks\Client\Luxshare ICT\Design\Version 9_20111129\1130_Luxshare-ICT_ppt-01.jpg"/>
          <p:cNvPicPr>
            <a:picLocks noChangeAspect="1" noChangeArrowheads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-48684" y="-17463"/>
            <a:ext cx="12240684" cy="68754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914400" y="2114662"/>
            <a:ext cx="10363200" cy="866527"/>
          </a:xfrm>
          <a:prstGeom prst="rect">
            <a:avLst/>
          </a:prstGeom>
        </p:spPr>
        <p:txBody>
          <a:bodyPr/>
          <a:lstStyle>
            <a:lvl1pPr algn="l">
              <a:defRPr lang="zh-TW" altLang="en-US" sz="3800" b="0" kern="1200" dirty="0">
                <a:solidFill>
                  <a:schemeClr val="bg1"/>
                </a:solidFill>
                <a:latin typeface="Arial" pitchFamily="34" charset="0"/>
                <a:ea typeface="華康黑體 Std W7" pitchFamily="34" charset="-120"/>
                <a:cs typeface="Arial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TW" altLang="en-US" dirty="0"/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914400" y="2922366"/>
            <a:ext cx="8534400" cy="55091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3000" b="0">
                <a:solidFill>
                  <a:schemeClr val="bg1"/>
                </a:solidFill>
                <a:latin typeface="Arial" pitchFamily="34" charset="0"/>
                <a:ea typeface="華康黑體 Std W7" pitchFamily="34" charset="-12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/>
              <a:t>单击此处编辑母版副标题样式</a:t>
            </a:r>
            <a:endParaRPr lang="zh-TW" altLang="en-US" dirty="0"/>
          </a:p>
        </p:txBody>
      </p:sp>
      <p:sp>
        <p:nvSpPr>
          <p:cNvPr id="16" name="文字版面配置區 2"/>
          <p:cNvSpPr>
            <a:spLocks noGrp="1"/>
          </p:cNvSpPr>
          <p:nvPr>
            <p:ph type="body" idx="10"/>
          </p:nvPr>
        </p:nvSpPr>
        <p:spPr>
          <a:xfrm>
            <a:off x="773371" y="5357450"/>
            <a:ext cx="10363200" cy="936104"/>
          </a:xfrm>
          <a:prstGeom prst="rect">
            <a:avLst/>
          </a:prstGeom>
        </p:spPr>
        <p:txBody>
          <a:bodyPr anchor="b">
            <a:normAutofit/>
          </a:bodyPr>
          <a:lstStyle>
            <a:lvl1pPr marL="0" indent="0">
              <a:buNone/>
              <a:defRPr sz="1400">
                <a:solidFill>
                  <a:schemeClr val="bg1"/>
                </a:solidFill>
                <a:latin typeface="Arial" pitchFamily="34" charset="0"/>
                <a:ea typeface="華康黑體 Std W7" pitchFamily="34" charset="-12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3"/>
          </p:nvPr>
        </p:nvSpPr>
        <p:spPr>
          <a:xfrm>
            <a:off x="9176658" y="6492875"/>
            <a:ext cx="2743200" cy="365125"/>
          </a:xfrm>
        </p:spPr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02153441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區段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D:\Wonderworks\Client\Luxshare ICT\Design\Version 7_20111115\template-05.jpg"/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-11113"/>
            <a:ext cx="12192000" cy="6881813"/>
          </a:xfrm>
          <a:prstGeom prst="rect">
            <a:avLst/>
          </a:prstGeom>
          <a:noFill/>
        </p:spPr>
      </p:pic>
      <p:sp>
        <p:nvSpPr>
          <p:cNvPr id="23" name="標題 1"/>
          <p:cNvSpPr>
            <a:spLocks noGrp="1"/>
          </p:cNvSpPr>
          <p:nvPr>
            <p:ph type="title"/>
          </p:nvPr>
        </p:nvSpPr>
        <p:spPr>
          <a:xfrm>
            <a:off x="1005127" y="836712"/>
            <a:ext cx="10363200" cy="493200"/>
          </a:xfrm>
        </p:spPr>
        <p:txBody>
          <a:bodyPr anchor="b">
            <a:normAutofit/>
          </a:bodyPr>
          <a:lstStyle>
            <a:lvl1pPr algn="l">
              <a:defRPr kumimoji="0" lang="zh-TW" altLang="en-US" sz="2000" b="0" i="0" u="none" strike="noStrike" kern="1200" cap="none" spc="0" normalizeH="0" baseline="0" noProof="0" dirty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defRPr>
            </a:lvl1pPr>
          </a:lstStyle>
          <a:p>
            <a:r>
              <a:rPr lang="zh-CN" altLang="en-US"/>
              <a:t>单击此处编辑母版标题样式</a:t>
            </a:r>
            <a:endParaRPr lang="zh-TW" altLang="en-US" dirty="0"/>
          </a:p>
        </p:txBody>
      </p:sp>
      <p:sp>
        <p:nvSpPr>
          <p:cNvPr id="24" name="文字版面配置區 2"/>
          <p:cNvSpPr>
            <a:spLocks noGrp="1"/>
          </p:cNvSpPr>
          <p:nvPr>
            <p:ph type="body" idx="1"/>
          </p:nvPr>
        </p:nvSpPr>
        <p:spPr>
          <a:xfrm>
            <a:off x="1005127" y="1311359"/>
            <a:ext cx="10363200" cy="680400"/>
          </a:xfrm>
        </p:spPr>
        <p:txBody>
          <a:bodyPr anchor="b">
            <a:noAutofit/>
          </a:bodyPr>
          <a:lstStyle>
            <a:lvl1pPr marL="0" indent="0">
              <a:buNone/>
              <a:defRPr kumimoji="0" lang="zh-TW" altLang="en-US" sz="36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標楷體" panose="03000509000000000000" pitchFamily="65" charset="-120"/>
                <a:ea typeface="標楷體" panose="03000509000000000000" pitchFamily="65" charset="-120"/>
                <a:cs typeface="Arial" pitchFamily="34" charset="0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932817" y="6505575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597282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 userDrawn="1"/>
        </p:nvSpPr>
        <p:spPr>
          <a:xfrm>
            <a:off x="0" y="1"/>
            <a:ext cx="12192000" cy="652462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zh-CN" altLang="en-US" sz="3599"/>
          </a:p>
        </p:txBody>
      </p:sp>
      <p:pic>
        <p:nvPicPr>
          <p:cNvPr id="7" name="Picture 2" descr="D:\Wonderworks\Client\Luxshare ICT\Design\Version 9_20111129\1130_Luxshare-ICT_ppt-01.jpg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29688" y="7939"/>
            <a:ext cx="3257550" cy="10001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8" name="直接连接符 4"/>
          <p:cNvCxnSpPr/>
          <p:nvPr userDrawn="1"/>
        </p:nvCxnSpPr>
        <p:spPr>
          <a:xfrm>
            <a:off x="1103314" y="1196975"/>
            <a:ext cx="10753725" cy="0"/>
          </a:xfrm>
          <a:prstGeom prst="line">
            <a:avLst/>
          </a:prstGeom>
          <a:ln w="31750" cap="sq">
            <a:solidFill>
              <a:schemeClr val="bg2">
                <a:lumMod val="50000"/>
              </a:schemeClr>
            </a:solidFill>
            <a:prstDash val="sysDot"/>
            <a:round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" name="标题 1"/>
          <p:cNvSpPr>
            <a:spLocks noGrp="1"/>
          </p:cNvSpPr>
          <p:nvPr>
            <p:ph type="title" idx="4294967295" hasCustomPrompt="1"/>
          </p:nvPr>
        </p:nvSpPr>
        <p:spPr>
          <a:xfrm>
            <a:off x="1295235" y="260648"/>
            <a:ext cx="10657416" cy="865188"/>
          </a:xfrm>
          <a:prstGeom prst="rect">
            <a:avLst/>
          </a:prstGeom>
        </p:spPr>
        <p:txBody>
          <a:bodyPr/>
          <a:lstStyle>
            <a:lvl1pPr algn="l">
              <a:defRPr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标题</a:t>
            </a:r>
          </a:p>
        </p:txBody>
      </p:sp>
      <p:sp>
        <p:nvSpPr>
          <p:cNvPr id="6" name="內容版面配置區 2"/>
          <p:cNvSpPr>
            <a:spLocks noGrp="1"/>
          </p:cNvSpPr>
          <p:nvPr>
            <p:ph idx="1"/>
          </p:nvPr>
        </p:nvSpPr>
        <p:spPr>
          <a:xfrm>
            <a:off x="773371" y="1412776"/>
            <a:ext cx="10656000" cy="4776453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B050"/>
              </a:buClr>
              <a:buFont typeface="Wingdings" panose="05000000000000000000" pitchFamily="2" charset="2"/>
              <a:buChar char="n"/>
              <a:defRPr sz="24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1pPr>
            <a:lvl2pPr marL="685800" indent="-228600">
              <a:buClr>
                <a:srgbClr val="00B050"/>
              </a:buClr>
              <a:buFont typeface="Wingdings" panose="05000000000000000000" pitchFamily="2" charset="2"/>
              <a:buChar char="n"/>
              <a:defRPr sz="22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2pPr>
            <a:lvl3pPr marL="1257300" indent="-342900">
              <a:buClr>
                <a:srgbClr val="00B050"/>
              </a:buClr>
              <a:buFont typeface="Wingdings" panose="05000000000000000000" pitchFamily="2" charset="2"/>
              <a:buChar char="n"/>
              <a:defRPr sz="20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3pPr>
            <a:lvl4pPr marL="1600200" indent="-228600">
              <a:buClr>
                <a:srgbClr val="00B050"/>
              </a:buClr>
              <a:buFont typeface="Wingdings" panose="05000000000000000000" pitchFamily="2" charset="2"/>
              <a:buChar char="n"/>
              <a:defRPr sz="18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4pPr>
            <a:lvl5pPr marL="2057400" indent="-228600">
              <a:buClr>
                <a:srgbClr val="00B050"/>
              </a:buClr>
              <a:buFont typeface="Wingdings" panose="05000000000000000000" pitchFamily="2" charset="2"/>
              <a:buChar char="n"/>
              <a:defRPr sz="1600">
                <a:latin typeface="微软雅黑" panose="020B0503020204020204" pitchFamily="34" charset="-122"/>
                <a:ea typeface="微软雅黑" panose="020B0503020204020204" pitchFamily="34" charset="-122"/>
                <a:cs typeface="Arial" pitchFamily="34" charset="0"/>
              </a:defRPr>
            </a:lvl5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zh-TW" altLang="en-US" dirty="0"/>
          </a:p>
        </p:txBody>
      </p:sp>
      <p:sp>
        <p:nvSpPr>
          <p:cNvPr id="10" name="灯片编号占位符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292573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16CF61-AD69-4F38-9EF1-047EF3B24877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75840524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3DCEA7E-8A22-4FD6-B2C7-BB32EC363E7B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1050768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77425D4-40C6-48C1-937A-201D5CC63280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626046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99DF2-6D11-482E-AE1E-422625FEEF42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9315581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C052A5-7916-42FE-B9CB-C9FE834AB718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0452435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97DADE-8082-45E9-8147-AF58C8D383B6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68891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06623F7-3D47-4E6D-9D01-DF5ED07DC8D6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447259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8B0F8A7-FB46-47A4-90CC-E78E7C8F90FB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23371031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2974FC-3C60-49A7-B3FD-2D3F432C2273}" type="datetime1">
              <a:rPr lang="zh-CN" altLang="en-US" smtClean="0"/>
              <a:t>2024/7/15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E425FB-9AF3-48F0-BA3C-59C0EA342F54}" type="slidenum">
              <a:rPr lang="zh-CN" altLang="en-US" smtClean="0"/>
              <a:pPr/>
              <a:t>‹#›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7702692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  <p:sldLayoutId id="2147483662" r:id="rId14"/>
    <p:sldLayoutId id="2147483663" r:id="rId15"/>
  </p:sldLayoutIdLst>
  <p:hf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Placeholder 6" descr="德國工廠-塑科精密 copy.jpg"/>
          <p:cNvPicPr>
            <a:picLocks noChangeAspect="1"/>
          </p:cNvPicPr>
          <p:nvPr/>
        </p:nvPicPr>
        <p:blipFill>
          <a:blip r:embed="rId3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>
          <a:xfrm>
            <a:off x="1524000" y="1552225"/>
            <a:ext cx="9144001" cy="453650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</p:pic>
      <p:sp>
        <p:nvSpPr>
          <p:cNvPr id="3" name="文本框 2"/>
          <p:cNvSpPr txBox="1"/>
          <p:nvPr/>
        </p:nvSpPr>
        <p:spPr>
          <a:xfrm>
            <a:off x="1524000" y="658368"/>
            <a:ext cx="443095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Windows</a:t>
            </a:r>
            <a:r>
              <a:rPr lang="zh-CN" altLang="en-US" sz="2000" dirty="0"/>
              <a:t>电脑制作指定的</a:t>
            </a:r>
            <a:r>
              <a:rPr lang="en-US" altLang="zh-CN" sz="2000" dirty="0"/>
              <a:t>Mac</a:t>
            </a:r>
            <a:r>
              <a:rPr lang="zh-CN" altLang="en-US" sz="2000" dirty="0"/>
              <a:t>电脑</a:t>
            </a:r>
            <a:r>
              <a:rPr lang="en-US" altLang="zh-CN" sz="2000" dirty="0"/>
              <a:t>PE</a:t>
            </a:r>
            <a:r>
              <a:rPr lang="zh-CN" altLang="en-US" sz="2000" dirty="0"/>
              <a:t>盘</a:t>
            </a:r>
          </a:p>
        </p:txBody>
      </p:sp>
    </p:spTree>
    <p:extLst>
      <p:ext uri="{BB962C8B-B14F-4D97-AF65-F5344CB8AC3E}">
        <p14:creationId xmlns:p14="http://schemas.microsoft.com/office/powerpoint/2010/main" val="2075592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2</a:t>
            </a:fld>
            <a:endParaRPr lang="zh-CN" altLang="en-US" dirty="0"/>
          </a:p>
        </p:txBody>
      </p:sp>
      <p:sp>
        <p:nvSpPr>
          <p:cNvPr id="2" name="文本框 1"/>
          <p:cNvSpPr txBox="1"/>
          <p:nvPr/>
        </p:nvSpPr>
        <p:spPr>
          <a:xfrm>
            <a:off x="1078992" y="758952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>
                <a:latin typeface="+mn-ea"/>
              </a:rPr>
              <a:t>一</a:t>
            </a:r>
            <a:r>
              <a:rPr lang="en-US" altLang="zh-CN" sz="2000" dirty="0">
                <a:latin typeface="+mn-ea"/>
              </a:rPr>
              <a:t>.</a:t>
            </a:r>
            <a:r>
              <a:rPr lang="zh-CN" altLang="en-US" sz="2000" dirty="0">
                <a:latin typeface="+mn-ea"/>
              </a:rPr>
              <a:t>准备工具</a:t>
            </a:r>
          </a:p>
        </p:txBody>
      </p:sp>
      <p:sp>
        <p:nvSpPr>
          <p:cNvPr id="3" name="文本框 2"/>
          <p:cNvSpPr txBox="1"/>
          <p:nvPr/>
        </p:nvSpPr>
        <p:spPr>
          <a:xfrm>
            <a:off x="1078992" y="2231136"/>
            <a:ext cx="8019288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1.Windows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电脑一台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2. U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盘一个，内存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16G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及其以上，建议使用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USB3.0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传输速度的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3.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需要的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Mac OS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引导镜像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4. </a:t>
            </a:r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BalenaEtcher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软件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Mac OS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引导镜像，自己找资源下载，如极限苹果，黑果小兵等。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r>
              <a:rPr lang="en-US" altLang="zh-CN" dirty="0" err="1">
                <a:latin typeface="微软雅黑" panose="020B0503020204020204" pitchFamily="34" charset="-122"/>
                <a:ea typeface="微软雅黑" panose="020B0503020204020204" pitchFamily="34" charset="-122"/>
              </a:rPr>
              <a:t>BalenaEtcher</a:t>
            </a:r>
            <a:r>
              <a:rPr lang="en-US" altLang="zh-CN" dirty="0">
                <a:latin typeface="微软雅黑" panose="020B0503020204020204" pitchFamily="34" charset="-122"/>
                <a:ea typeface="微软雅黑" panose="020B0503020204020204" pitchFamily="34" charset="-122"/>
              </a:rPr>
              <a:t> </a:t>
            </a:r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软件有免安装及安装版本的，百度下载即可。</a:t>
            </a:r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en-US" altLang="zh-CN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endParaRPr lang="zh-CN" altLang="en-US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  <p:extLst>
      <p:ext uri="{BB962C8B-B14F-4D97-AF65-F5344CB8AC3E}">
        <p14:creationId xmlns:p14="http://schemas.microsoft.com/office/powerpoint/2010/main" val="12349874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灯片编号占位符 3">
            <a:extLst>
              <a:ext uri="{FF2B5EF4-FFF2-40B4-BE49-F238E27FC236}">
                <a16:creationId xmlns:a16="http://schemas.microsoft.com/office/drawing/2014/main" id="{3A28AC03-E730-44CE-AD46-9058640716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AE425FB-9AF3-48F0-BA3C-59C0EA342F54}" type="slidenum">
              <a:rPr lang="zh-CN" altLang="en-US" smtClean="0"/>
              <a:pPr/>
              <a:t>3</a:t>
            </a:fld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170432" y="758952"/>
            <a:ext cx="1595309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000" dirty="0"/>
              <a:t>二</a:t>
            </a:r>
            <a:r>
              <a:rPr lang="en-US" altLang="zh-CN" sz="2000" dirty="0">
                <a:latin typeface="+mn-ea"/>
              </a:rPr>
              <a:t>.</a:t>
            </a:r>
            <a:r>
              <a:rPr lang="zh-CN" altLang="en-US" sz="2000" dirty="0"/>
              <a:t>制作方法</a:t>
            </a:r>
          </a:p>
        </p:txBody>
      </p:sp>
      <p:pic>
        <p:nvPicPr>
          <p:cNvPr id="1026" name="Picture 2" descr="etcher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80104" y="1326033"/>
            <a:ext cx="8311896" cy="539544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文本框 5"/>
          <p:cNvSpPr txBox="1"/>
          <p:nvPr/>
        </p:nvSpPr>
        <p:spPr>
          <a:xfrm>
            <a:off x="1170432" y="1911096"/>
            <a:ext cx="3071675" cy="258532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/>
              <a:t>1.</a:t>
            </a:r>
            <a:r>
              <a:rPr lang="zh-CN" altLang="en-US" dirty="0"/>
              <a:t>点击</a:t>
            </a:r>
            <a:r>
              <a:rPr lang="en-US" altLang="zh-CN" dirty="0"/>
              <a:t>+</a:t>
            </a:r>
            <a:r>
              <a:rPr lang="zh-CN" altLang="en-US" dirty="0"/>
              <a:t>号，选择需要的版本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2.</a:t>
            </a:r>
            <a:r>
              <a:rPr lang="zh-CN" altLang="en-US" dirty="0"/>
              <a:t>选择</a:t>
            </a:r>
            <a:r>
              <a:rPr lang="en-US" altLang="zh-CN" dirty="0"/>
              <a:t>U</a:t>
            </a:r>
            <a:r>
              <a:rPr lang="zh-CN" altLang="en-US" dirty="0"/>
              <a:t>盘</a:t>
            </a:r>
            <a:r>
              <a:rPr lang="en-US" altLang="zh-CN" dirty="0"/>
              <a:t>.</a:t>
            </a:r>
          </a:p>
          <a:p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点击</a:t>
            </a:r>
            <a:r>
              <a:rPr lang="en-US" altLang="zh-CN" dirty="0"/>
              <a:t>Flash.</a:t>
            </a:r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zh-CN" altLang="en-US" dirty="0"/>
              <a:t>然后等待制作完成</a:t>
            </a:r>
          </a:p>
        </p:txBody>
      </p:sp>
    </p:spTree>
    <p:extLst>
      <p:ext uri="{BB962C8B-B14F-4D97-AF65-F5344CB8AC3E}">
        <p14:creationId xmlns:p14="http://schemas.microsoft.com/office/powerpoint/2010/main" val="426351707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6626" name="圖片 8" descr="圖片2.jp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1494336" y="2501535"/>
            <a:ext cx="8776800" cy="19470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627" name="AutoShape 10"/>
          <p:cNvPicPr>
            <a:picLocks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gray">
          <a:xfrm>
            <a:off x="2614615" y="4448571"/>
            <a:ext cx="6072187" cy="1346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6628" name="標題 1"/>
          <p:cNvSpPr>
            <a:spLocks noGrp="1"/>
          </p:cNvSpPr>
          <p:nvPr>
            <p:ph type="ctrTitle"/>
          </p:nvPr>
        </p:nvSpPr>
        <p:spPr>
          <a:xfrm>
            <a:off x="1524001" y="4844504"/>
            <a:ext cx="7162801" cy="744736"/>
          </a:xfrm>
        </p:spPr>
        <p:txBody>
          <a:bodyPr/>
          <a:lstStyle/>
          <a:p>
            <a:pPr algn="ctr" eaLnBrk="1" hangingPunct="1"/>
            <a:r>
              <a:rPr lang="en-US" altLang="zh-TW" sz="3200" dirty="0">
                <a:latin typeface="微軟正黑體" pitchFamily="34" charset="-120"/>
                <a:ea typeface="微軟正黑體" pitchFamily="34" charset="-120"/>
              </a:rPr>
              <a:t>Smart Link, </a:t>
            </a:r>
            <a:r>
              <a:rPr lang="en-US" altLang="zh-TW" sz="3200" dirty="0">
                <a:ea typeface="微軟正黑體" pitchFamily="34" charset="-120"/>
              </a:rPr>
              <a:t>Bright Future</a:t>
            </a:r>
            <a:endParaRPr sz="3200" dirty="0">
              <a:latin typeface="微軟正黑體" pitchFamily="34" charset="-120"/>
              <a:ea typeface="微軟正黑體" pitchFamily="34" charset="-120"/>
            </a:endParaRPr>
          </a:p>
        </p:txBody>
      </p:sp>
      <p:sp>
        <p:nvSpPr>
          <p:cNvPr id="2" name="灯片编号占位符 1"/>
          <p:cNvSpPr>
            <a:spLocks noGrp="1"/>
          </p:cNvSpPr>
          <p:nvPr>
            <p:ph type="sldNum" sz="quarter" idx="13"/>
          </p:nvPr>
        </p:nvSpPr>
        <p:spPr>
          <a:xfrm>
            <a:off x="8950234" y="6492875"/>
            <a:ext cx="2743200" cy="365125"/>
          </a:xfrm>
        </p:spPr>
        <p:txBody>
          <a:bodyPr/>
          <a:lstStyle/>
          <a:p>
            <a:fld id="{6AE425FB-9AF3-48F0-BA3C-59C0EA342F54}" type="slidenum">
              <a:rPr lang="zh-CN" altLang="en-US" smtClean="0"/>
              <a:pPr/>
              <a:t>4</a:t>
            </a:fld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664387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luxshare模板" id="{52F23639-19FD-4E97-8910-0D31BDE44ED2}" vid="{6C114118-6D72-40D3-825C-19B160DE1C7C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文档" ma:contentTypeID="0x010100BB901724E1233443BE54A04461917D14" ma:contentTypeVersion="1" ma:contentTypeDescription="新建文档。" ma:contentTypeScope="" ma:versionID="2dcaca0b1967e487a06d80a004959bad">
  <xsd:schema xmlns:xsd="http://www.w3.org/2001/XMLSchema" xmlns:xs="http://www.w3.org/2001/XMLSchema" xmlns:p="http://schemas.microsoft.com/office/2006/metadata/properties" xmlns:ns2="57197446-0b78-417e-92cf-9cb65f43c996" targetNamespace="http://schemas.microsoft.com/office/2006/metadata/properties" ma:root="true" ma:fieldsID="a6a1eddc7c91eb1c075ce97a9657aaee" ns2:_="">
    <xsd:import namespace="57197446-0b78-417e-92cf-9cb65f43c996"/>
    <xsd:element name="properties">
      <xsd:complexType>
        <xsd:sequence>
          <xsd:element name="documentManagement">
            <xsd:complexType>
              <xsd:all>
                <xsd:element ref="ns2:_dlc_DocId" minOccurs="0"/>
                <xsd:element ref="ns2:_dlc_DocIdUrl" minOccurs="0"/>
                <xsd:element ref="ns2:_dlc_DocIdPersistId" minOccurs="0"/>
                <xsd:element ref="ns2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7197446-0b78-417e-92cf-9cb65f43c996" elementFormDefault="qualified">
    <xsd:import namespace="http://schemas.microsoft.com/office/2006/documentManagement/types"/>
    <xsd:import namespace="http://schemas.microsoft.com/office/infopath/2007/PartnerControls"/>
    <xsd:element name="_dlc_DocId" ma:index="8" nillable="true" ma:displayName="文档 ID 值" ma:description="分配至此项的文档 ID 值。" ma:internalName="_dlc_DocId" ma:readOnly="true">
      <xsd:simpleType>
        <xsd:restriction base="dms:Text"/>
      </xsd:simpleType>
    </xsd:element>
    <xsd:element name="_dlc_DocIdUrl" ma:index="9" nillable="true" ma:displayName="文档 ID" ma:description="此文档的永久链接。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永久 ID" ma:description="在添加过程中保留 ID。" ma:hidden="true" ma:internalName="_dlc_DocIdPersistId" ma:readOnly="true">
      <xsd:simpleType>
        <xsd:restriction base="dms:Boolean"/>
      </xsd:simpleType>
    </xsd:element>
    <xsd:element name="SharedWithUsers" ma:index="11" nillable="true" ma:displayName="共享对象: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内容类型"/>
        <xsd:element ref="dc:title" minOccurs="0" maxOccurs="1" ma:index="4" ma:displayName="标题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dlc_DocId xmlns="57197446-0b78-417e-92cf-9cb65f43c996">WYQRU22M7QQV-1965666017-549</_dlc_DocId>
    <_dlc_DocIdUrl xmlns="57197446-0b78-417e-92cf-9cb65f43c996">
      <Url>http://sp.luxshare-ict.com/sites/ITinfra/_layouts/15/DocIdRedir.aspx?ID=WYQRU22M7QQV-1965666017-549</Url>
      <Description>WYQRU22M7QQV-1965666017-549</Description>
    </_dlc_DocIdUrl>
  </documentManagement>
</p:properties>
</file>

<file path=customXml/itemProps1.xml><?xml version="1.0" encoding="utf-8"?>
<ds:datastoreItem xmlns:ds="http://schemas.openxmlformats.org/officeDocument/2006/customXml" ds:itemID="{7C3DB998-DDF0-4382-94A2-CFA1259CB2FC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180BE025-B0CB-439C-8EFE-C6AC2CA6C0AD}">
  <ds:schemaRefs>
    <ds:schemaRef ds:uri="http://schemas.microsoft.com/sharepoint/events"/>
  </ds:schemaRefs>
</ds:datastoreItem>
</file>

<file path=customXml/itemProps3.xml><?xml version="1.0" encoding="utf-8"?>
<ds:datastoreItem xmlns:ds="http://schemas.openxmlformats.org/officeDocument/2006/customXml" ds:itemID="{10DEC7AF-949F-4077-8B38-EB9CEA10AF12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7197446-0b78-417e-92cf-9cb65f43c99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4.xml><?xml version="1.0" encoding="utf-8"?>
<ds:datastoreItem xmlns:ds="http://schemas.openxmlformats.org/officeDocument/2006/customXml" ds:itemID="{D0FFAB31-28CC-4924-A694-419A426EDA07}">
  <ds:schemaRefs>
    <ds:schemaRef ds:uri="57197446-0b78-417e-92cf-9cb65f43c996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schemas.openxmlformats.org/package/2006/metadata/core-properties"/>
    <ds:schemaRef ds:uri="http://schemas.microsoft.com/office/2006/metadata/properties"/>
    <ds:schemaRef ds:uri="http://www.w3.org/XML/1998/namespace"/>
    <ds:schemaRef ds:uri="http://purl.org/dc/dcmitype/"/>
    <ds:schemaRef ds:uri="http://purl.org/dc/terms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luxshare模板</Template>
  <TotalTime>145</TotalTime>
  <Words>181</Words>
  <Application>Microsoft Office PowerPoint</Application>
  <PresentationFormat>宽屏</PresentationFormat>
  <Paragraphs>32</Paragraphs>
  <Slides>4</Slides>
  <Notes>2</Notes>
  <HiddenSlides>0</HiddenSlides>
  <MMClips>0</MMClips>
  <ScaleCrop>false</ScaleCrop>
  <HeadingPairs>
    <vt:vector size="6" baseType="variant">
      <vt:variant>
        <vt:lpstr>已用的字体</vt:lpstr>
      </vt:variant>
      <vt:variant>
        <vt:i4>10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4</vt:i4>
      </vt:variant>
    </vt:vector>
  </HeadingPairs>
  <TitlesOfParts>
    <vt:vector size="15" baseType="lpstr">
      <vt:lpstr>標楷體</vt:lpstr>
      <vt:lpstr>微軟正黑體</vt:lpstr>
      <vt:lpstr>等线</vt:lpstr>
      <vt:lpstr>華康黑體 Std W7</vt:lpstr>
      <vt:lpstr>宋体</vt:lpstr>
      <vt:lpstr>微软雅黑</vt:lpstr>
      <vt:lpstr>Arial</vt:lpstr>
      <vt:lpstr>Calibri</vt:lpstr>
      <vt:lpstr>Calibri Light</vt:lpstr>
      <vt:lpstr>Wingdings</vt:lpstr>
      <vt:lpstr>Office 主题</vt:lpstr>
      <vt:lpstr>PowerPoint 演示文稿</vt:lpstr>
      <vt:lpstr>PowerPoint 演示文稿</vt:lpstr>
      <vt:lpstr>PowerPoint 演示文稿</vt:lpstr>
      <vt:lpstr>Smart Link, Bright Future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realwang</dc:creator>
  <cp:lastModifiedBy>Pingzhong Shi(史平忠-MP)</cp:lastModifiedBy>
  <cp:revision>14</cp:revision>
  <dcterms:created xsi:type="dcterms:W3CDTF">2018-12-03T06:26:27Z</dcterms:created>
  <dcterms:modified xsi:type="dcterms:W3CDTF">2024-07-15T05:10:42Z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dlc_DocIdItemGuid">
    <vt:lpwstr>86bbbd3a-ef04-4851-b539-3bb374a845d6</vt:lpwstr>
  </property>
  <property fmtid="{D5CDD505-2E9C-101B-9397-08002B2CF9AE}" pid="3" name="ContentTypeId">
    <vt:lpwstr>0x010100BB901724E1233443BE54A04461917D14</vt:lpwstr>
  </property>
</Properties>
</file>