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0"/>
  </p:notesMasterIdLst>
  <p:handoutMasterIdLst>
    <p:handoutMasterId r:id="rId11"/>
  </p:handoutMasterIdLst>
  <p:sldIdLst>
    <p:sldId id="256" r:id="rId6"/>
    <p:sldId id="275" r:id="rId7"/>
    <p:sldId id="276" r:id="rId8"/>
    <p:sldId id="260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i Du(LUXSHARE-ICT)" initials="W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0333" autoAdjust="0"/>
  </p:normalViewPr>
  <p:slideViewPr>
    <p:cSldViewPr snapToGrid="0">
      <p:cViewPr varScale="1">
        <p:scale>
          <a:sx n="114" d="100"/>
          <a:sy n="114" d="100"/>
        </p:scale>
        <p:origin x="47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ABA897-B9CC-4DEE-8DE0-2A357DA97BFA}" type="datetimeFigureOut">
              <a:rPr lang="zh-CN" altLang="en-US" smtClean="0"/>
              <a:t>2024/7/15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9975D-9070-4C1B-9E62-E72576582D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533978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0DC68-5C7A-4236-9F6A-C24320D0A50D}" type="datetimeFigureOut">
              <a:rPr lang="zh-CN" altLang="en-US" smtClean="0"/>
              <a:pPr/>
              <a:t>2024/7/15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80F0D-162F-4769-9B38-9045454113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619859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3FB713-E252-4067-96A3-AD793B410D0A}" type="slidenum">
              <a:rPr lang="zh-TW" altLang="en-US" smtClean="0"/>
              <a:pPr>
                <a:defRPr/>
              </a:pPr>
              <a:t>1</a:t>
            </a:fld>
            <a:endParaRPr lang="zh-TW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426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b="1" dirty="0"/>
              <a:t>結語</a:t>
            </a:r>
            <a:endParaRPr lang="zh-TW" altLang="zh-TW" dirty="0"/>
          </a:p>
          <a:p>
            <a:pPr marL="165417" indent="-165417">
              <a:buFont typeface="Arial" pitchFamily="34" charset="0"/>
              <a:buChar char="•"/>
            </a:pPr>
            <a:r>
              <a:rPr lang="zh-TW" altLang="zh-TW" dirty="0"/>
              <a:t>最后，希望我們的不斷創新改善，與客戶共創</a:t>
            </a:r>
            <a:r>
              <a:rPr lang="en-US" altLang="zh-TW" dirty="0"/>
              <a:t>Win-Win</a:t>
            </a:r>
            <a:r>
              <a:rPr lang="zh-TW" altLang="zh-TW" dirty="0"/>
              <a:t>局面，謝謝各位的時間來聽取簡報。 若有關簡報有問題或不明白之處，觀迎提出討論。 謝謝。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3FB713-E252-4067-96A3-AD793B410D0A}" type="slidenum">
              <a:rPr lang="zh-TW" altLang="en-US" smtClean="0"/>
              <a:pPr>
                <a:defRPr/>
              </a:pPr>
              <a:t>4</a:t>
            </a:fld>
            <a:endParaRPr lang="zh-TW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814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31826-B197-447F-8C87-F480358FC05D}" type="datetime1">
              <a:rPr lang="zh-CN" altLang="en-US" smtClean="0"/>
              <a:t>2024/7/15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25FB-9AF3-48F0-BA3C-59C0EA342F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5840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BBEA-BBBA-41A0-BE9E-581E88D04F3F}" type="datetime1">
              <a:rPr lang="zh-CN" altLang="en-US" smtClean="0"/>
              <a:t>2024/7/15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25FB-9AF3-48F0-BA3C-59C0EA342F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2746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3FC2-2F90-4EFB-B04F-9704AAC85FC9}" type="datetime1">
              <a:rPr lang="zh-CN" altLang="en-US" smtClean="0"/>
              <a:t>2024/7/15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25FB-9AF3-48F0-BA3C-59C0EA342F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4174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25396" y="0"/>
            <a:ext cx="12192000" cy="65253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03446" y="237536"/>
            <a:ext cx="7853061" cy="86213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400" b="0">
                <a:solidFill>
                  <a:schemeClr val="accent1">
                    <a:lumMod val="75000"/>
                  </a:schemeClr>
                </a:solidFill>
                <a:latin typeface="華康黑體 Std W7" pitchFamily="34" charset="-120"/>
                <a:ea typeface="華康黑體 Std W7" pitchFamily="34" charset="-120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TW" altLang="en-US" dirty="0"/>
          </a:p>
        </p:txBody>
      </p:sp>
      <p:pic>
        <p:nvPicPr>
          <p:cNvPr id="5" name="Picture 2" descr="D:\Wonderworks\Client\Luxshare ICT\Design\Version 9_20111129\1130_Luxshare-ICT_ppt-01.jp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956507" y="7998"/>
            <a:ext cx="3256503" cy="999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直接连接符 4"/>
          <p:cNvCxnSpPr/>
          <p:nvPr userDrawn="1"/>
        </p:nvCxnSpPr>
        <p:spPr>
          <a:xfrm>
            <a:off x="1128841" y="1196752"/>
            <a:ext cx="10753195" cy="0"/>
          </a:xfrm>
          <a:prstGeom prst="line">
            <a:avLst/>
          </a:prstGeom>
          <a:ln w="31750" cap="sq">
            <a:solidFill>
              <a:schemeClr val="bg2">
                <a:lumMod val="5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773371" y="1412776"/>
            <a:ext cx="10656000" cy="477645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ea typeface="華康黑體 Std W5" pitchFamily="34" charset="-120"/>
                <a:cs typeface="Arial" pitchFamily="34" charset="0"/>
              </a:defRPr>
            </a:lvl1pPr>
            <a:lvl2pPr>
              <a:defRPr sz="2200">
                <a:latin typeface="Arial" pitchFamily="34" charset="0"/>
                <a:ea typeface="華康黑體 Std W5" pitchFamily="34" charset="-120"/>
                <a:cs typeface="Arial" pitchFamily="34" charset="0"/>
              </a:defRPr>
            </a:lvl2pPr>
            <a:lvl3pPr>
              <a:defRPr sz="2000">
                <a:latin typeface="Arial" pitchFamily="34" charset="0"/>
                <a:ea typeface="華康黑體 Std W5" pitchFamily="34" charset="-120"/>
                <a:cs typeface="Arial" pitchFamily="34" charset="0"/>
              </a:defRPr>
            </a:lvl3pPr>
            <a:lvl4pPr>
              <a:defRPr sz="1800">
                <a:latin typeface="Arial" pitchFamily="34" charset="0"/>
                <a:ea typeface="華康黑體 Std W5" pitchFamily="34" charset="-120"/>
                <a:cs typeface="Arial" pitchFamily="34" charset="0"/>
              </a:defRPr>
            </a:lvl4pPr>
            <a:lvl5pPr>
              <a:defRPr sz="1600">
                <a:latin typeface="Arial" pitchFamily="34" charset="0"/>
                <a:ea typeface="華康黑體 Std W5" pitchFamily="34" charset="-120"/>
                <a:cs typeface="Arial" pitchFamily="34" charset="0"/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01001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Wonderworks\Client\Luxshare ICT\Design\Version 9_20111129\1130_Luxshare-ICT_ppt-01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8684" y="-17463"/>
            <a:ext cx="12240684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14662"/>
            <a:ext cx="10363200" cy="866527"/>
          </a:xfrm>
          <a:prstGeom prst="rect">
            <a:avLst/>
          </a:prstGeom>
        </p:spPr>
        <p:txBody>
          <a:bodyPr/>
          <a:lstStyle>
            <a:lvl1pPr algn="l">
              <a:defRPr lang="zh-TW" altLang="en-US" sz="3800" b="0" kern="1200" dirty="0">
                <a:solidFill>
                  <a:schemeClr val="bg1"/>
                </a:solidFill>
                <a:latin typeface="Arial" pitchFamily="34" charset="0"/>
                <a:ea typeface="華康黑體 Std W7" pitchFamily="34" charset="-120"/>
                <a:cs typeface="Arial" pitchFamily="34" charset="0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14400" y="2922366"/>
            <a:ext cx="8534400" cy="5509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 b="0">
                <a:solidFill>
                  <a:schemeClr val="bg1"/>
                </a:solidFill>
                <a:latin typeface="Arial" pitchFamily="34" charset="0"/>
                <a:ea typeface="華康黑體 Std W7" pitchFamily="34" charset="-12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TW" altLang="en-US" dirty="0"/>
          </a:p>
        </p:txBody>
      </p:sp>
      <p:sp>
        <p:nvSpPr>
          <p:cNvPr id="16" name="文字版面配置區 2"/>
          <p:cNvSpPr>
            <a:spLocks noGrp="1"/>
          </p:cNvSpPr>
          <p:nvPr>
            <p:ph type="body" idx="10"/>
          </p:nvPr>
        </p:nvSpPr>
        <p:spPr>
          <a:xfrm>
            <a:off x="773371" y="5357450"/>
            <a:ext cx="10363200" cy="936104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itchFamily="34" charset="0"/>
                <a:ea typeface="華康黑體 Std W7" pitchFamily="34" charset="-12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3"/>
          </p:nvPr>
        </p:nvSpPr>
        <p:spPr>
          <a:xfrm>
            <a:off x="9176658" y="6492875"/>
            <a:ext cx="2743200" cy="365125"/>
          </a:xfrm>
        </p:spPr>
        <p:txBody>
          <a:bodyPr/>
          <a:lstStyle/>
          <a:p>
            <a:fld id="{6AE425FB-9AF3-48F0-BA3C-59C0EA342F5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21534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Wonderworks\Client\Luxshare ICT\Design\Version 7_20111115\template-05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113"/>
            <a:ext cx="12192000" cy="6881813"/>
          </a:xfrm>
          <a:prstGeom prst="rect">
            <a:avLst/>
          </a:prstGeom>
          <a:noFill/>
        </p:spPr>
      </p:pic>
      <p:sp>
        <p:nvSpPr>
          <p:cNvPr id="23" name="標題 1"/>
          <p:cNvSpPr>
            <a:spLocks noGrp="1"/>
          </p:cNvSpPr>
          <p:nvPr>
            <p:ph type="title"/>
          </p:nvPr>
        </p:nvSpPr>
        <p:spPr>
          <a:xfrm>
            <a:off x="1005127" y="836712"/>
            <a:ext cx="10363200" cy="493200"/>
          </a:xfrm>
        </p:spPr>
        <p:txBody>
          <a:bodyPr anchor="b">
            <a:normAutofit/>
          </a:bodyPr>
          <a:lstStyle>
            <a:lvl1pPr algn="l">
              <a:def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TW" altLang="en-US" dirty="0"/>
          </a:p>
        </p:txBody>
      </p:sp>
      <p:sp>
        <p:nvSpPr>
          <p:cNvPr id="24" name="文字版面配置區 2"/>
          <p:cNvSpPr>
            <a:spLocks noGrp="1"/>
          </p:cNvSpPr>
          <p:nvPr>
            <p:ph type="body" idx="1"/>
          </p:nvPr>
        </p:nvSpPr>
        <p:spPr>
          <a:xfrm>
            <a:off x="1005127" y="1311359"/>
            <a:ext cx="10363200" cy="680400"/>
          </a:xfrm>
        </p:spPr>
        <p:txBody>
          <a:bodyPr anchor="b">
            <a:noAutofit/>
          </a:bodyPr>
          <a:lstStyle>
            <a:lvl1pPr marL="0" indent="0">
              <a:buNone/>
              <a:defRPr kumimoji="0" lang="zh-TW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932817" y="65055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425FB-9AF3-48F0-BA3C-59C0EA342F5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5972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1"/>
            <a:ext cx="12192000" cy="6524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3599"/>
          </a:p>
        </p:txBody>
      </p:sp>
      <p:pic>
        <p:nvPicPr>
          <p:cNvPr id="7" name="Picture 2" descr="D:\Wonderworks\Client\Luxshare ICT\Design\Version 9_20111129\1130_Luxshare-ICT_ppt-0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9688" y="7939"/>
            <a:ext cx="32575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直接连接符 4"/>
          <p:cNvCxnSpPr/>
          <p:nvPr userDrawn="1"/>
        </p:nvCxnSpPr>
        <p:spPr>
          <a:xfrm>
            <a:off x="1103314" y="1196975"/>
            <a:ext cx="10753725" cy="0"/>
          </a:xfrm>
          <a:prstGeom prst="line">
            <a:avLst/>
          </a:prstGeom>
          <a:ln w="31750" cap="sq">
            <a:solidFill>
              <a:schemeClr val="bg2">
                <a:lumMod val="5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标题 1"/>
          <p:cNvSpPr>
            <a:spLocks noGrp="1"/>
          </p:cNvSpPr>
          <p:nvPr>
            <p:ph type="title" idx="4294967295" hasCustomPrompt="1"/>
          </p:nvPr>
        </p:nvSpPr>
        <p:spPr>
          <a:xfrm>
            <a:off x="1295235" y="260648"/>
            <a:ext cx="10657416" cy="865188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标题</a:t>
            </a: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773371" y="1412776"/>
            <a:ext cx="10656000" cy="4776453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B050"/>
              </a:buClr>
              <a:buFont typeface="Wingdings" panose="05000000000000000000" pitchFamily="2" charset="2"/>
              <a:buChar char="n"/>
              <a:defRPr sz="2400"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defRPr>
            </a:lvl1pPr>
            <a:lvl2pPr marL="685800" indent="-228600">
              <a:buClr>
                <a:srgbClr val="00B050"/>
              </a:buClr>
              <a:buFont typeface="Wingdings" panose="05000000000000000000" pitchFamily="2" charset="2"/>
              <a:buChar char="n"/>
              <a:defRPr sz="2200"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defRPr>
            </a:lvl2pPr>
            <a:lvl3pPr marL="1257300" indent="-342900">
              <a:buClr>
                <a:srgbClr val="00B050"/>
              </a:buClr>
              <a:buFont typeface="Wingdings" panose="05000000000000000000" pitchFamily="2" charset="2"/>
              <a:buChar char="n"/>
              <a:defRPr sz="2000"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defRPr>
            </a:lvl3pPr>
            <a:lvl4pPr marL="1600200" indent="-228600">
              <a:buClr>
                <a:srgbClr val="00B050"/>
              </a:buClr>
              <a:buFont typeface="Wingdings" panose="05000000000000000000" pitchFamily="2" charset="2"/>
              <a:buChar char="n"/>
              <a:defRPr sz="1800"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defRPr>
            </a:lvl4pPr>
            <a:lvl5pPr marL="2057400" indent="-228600">
              <a:buClr>
                <a:srgbClr val="00B050"/>
              </a:buClr>
              <a:buFont typeface="Wingdings" panose="05000000000000000000" pitchFamily="2" charset="2"/>
              <a:buChar char="n"/>
              <a:defRPr sz="1600"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25FB-9AF3-48F0-BA3C-59C0EA342F5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9257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6CF61-AD69-4F38-9EF1-047EF3B24877}" type="datetime1">
              <a:rPr lang="zh-CN" altLang="en-US" smtClean="0"/>
              <a:t>2024/7/15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25FB-9AF3-48F0-BA3C-59C0EA342F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8405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EA7E-8A22-4FD6-B2C7-BB32EC363E7B}" type="datetime1">
              <a:rPr lang="zh-CN" altLang="en-US" smtClean="0"/>
              <a:t>2024/7/15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25FB-9AF3-48F0-BA3C-59C0EA342F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050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425D4-40C6-48C1-937A-201D5CC63280}" type="datetime1">
              <a:rPr lang="zh-CN" altLang="en-US" smtClean="0"/>
              <a:t>2024/7/15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25FB-9AF3-48F0-BA3C-59C0EA342F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2604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9DF2-6D11-482E-AE1E-422625FEEF42}" type="datetime1">
              <a:rPr lang="zh-CN" altLang="en-US" smtClean="0"/>
              <a:t>2024/7/15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25FB-9AF3-48F0-BA3C-59C0EA342F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1558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52A5-7916-42FE-B9CB-C9FE834AB718}" type="datetime1">
              <a:rPr lang="zh-CN" altLang="en-US" smtClean="0"/>
              <a:t>2024/7/15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25FB-9AF3-48F0-BA3C-59C0EA342F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5243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DADE-8082-45E9-8147-AF58C8D383B6}" type="datetime1">
              <a:rPr lang="zh-CN" altLang="en-US" smtClean="0"/>
              <a:t>2024/7/15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25FB-9AF3-48F0-BA3C-59C0EA342F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688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623F7-3D47-4E6D-9D01-DF5ED07DC8D6}" type="datetime1">
              <a:rPr lang="zh-CN" altLang="en-US" smtClean="0"/>
              <a:t>2024/7/15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25FB-9AF3-48F0-BA3C-59C0EA342F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4725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F8A7-FB46-47A4-90CC-E78E7C8F90FB}" type="datetime1">
              <a:rPr lang="zh-CN" altLang="en-US" smtClean="0"/>
              <a:t>2024/7/15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25FB-9AF3-48F0-BA3C-59C0EA342F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371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974FC-3C60-49A7-B3FD-2D3F432C2273}" type="datetime1">
              <a:rPr lang="zh-CN" altLang="en-US" smtClean="0"/>
              <a:t>2024/7/15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425FB-9AF3-48F0-BA3C-59C0EA342F5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70269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6" descr="德國工廠-塑科精密 copy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524000" y="1552225"/>
            <a:ext cx="9144001" cy="453650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3" name="文本框 2"/>
          <p:cNvSpPr txBox="1"/>
          <p:nvPr/>
        </p:nvSpPr>
        <p:spPr>
          <a:xfrm>
            <a:off x="1524000" y="658368"/>
            <a:ext cx="44309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Windows</a:t>
            </a:r>
            <a:r>
              <a:rPr lang="zh-CN" altLang="en-US" sz="2000" dirty="0"/>
              <a:t>电脑制作指定的</a:t>
            </a:r>
            <a:r>
              <a:rPr lang="en-US" altLang="zh-CN" sz="2000" dirty="0"/>
              <a:t>Mac</a:t>
            </a:r>
            <a:r>
              <a:rPr lang="zh-CN" altLang="en-US" sz="2000" dirty="0"/>
              <a:t>电脑</a:t>
            </a:r>
            <a:r>
              <a:rPr lang="en-US" altLang="zh-CN" sz="2000" dirty="0"/>
              <a:t>PE</a:t>
            </a:r>
            <a:r>
              <a:rPr lang="zh-CN" altLang="en-US" sz="2000" dirty="0"/>
              <a:t>盘</a:t>
            </a:r>
          </a:p>
        </p:txBody>
      </p:sp>
    </p:spTree>
    <p:extLst>
      <p:ext uri="{BB962C8B-B14F-4D97-AF65-F5344CB8AC3E}">
        <p14:creationId xmlns:p14="http://schemas.microsoft.com/office/powerpoint/2010/main" val="2075592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25FB-9AF3-48F0-BA3C-59C0EA342F54}" type="slidenum">
              <a:rPr lang="zh-CN" altLang="en-US" smtClean="0"/>
              <a:pPr/>
              <a:t>2</a:t>
            </a:fld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1078992" y="758952"/>
            <a:ext cx="1595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latin typeface="+mn-ea"/>
              </a:rPr>
              <a:t>一</a:t>
            </a:r>
            <a:r>
              <a:rPr lang="en-US" altLang="zh-CN" sz="2000" dirty="0">
                <a:latin typeface="+mn-ea"/>
              </a:rPr>
              <a:t>.</a:t>
            </a:r>
            <a:r>
              <a:rPr lang="zh-CN" altLang="en-US" sz="2000" dirty="0">
                <a:latin typeface="+mn-ea"/>
              </a:rPr>
              <a:t>准备工具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78992" y="2231136"/>
            <a:ext cx="80192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1.Windows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电脑一台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 U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盘一个，内存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16G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及其以上，建议使用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USB3.0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传输速度的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需要的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Mac OS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引导镜像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 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BalenaEtcher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软件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Mac OS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引导镜像，自己找资源下载，如极限苹果，黑果小兵等。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BalenaEtcher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软件有免安装及安装版本的，百度下载即可。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34987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A28AC03-E730-44CE-AD46-905864071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25FB-9AF3-48F0-BA3C-59C0EA342F54}" type="slidenum">
              <a:rPr lang="zh-CN" altLang="en-US" smtClean="0"/>
              <a:pPr/>
              <a:t>3</a:t>
            </a:fld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170432" y="758952"/>
            <a:ext cx="1595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/>
              <a:t>二</a:t>
            </a:r>
            <a:r>
              <a:rPr lang="en-US" altLang="zh-CN" sz="2000" dirty="0">
                <a:latin typeface="+mn-ea"/>
              </a:rPr>
              <a:t>.</a:t>
            </a:r>
            <a:r>
              <a:rPr lang="zh-CN" altLang="en-US" sz="2000" dirty="0"/>
              <a:t>制作方法</a:t>
            </a:r>
          </a:p>
        </p:txBody>
      </p:sp>
      <p:pic>
        <p:nvPicPr>
          <p:cNvPr id="1026" name="Picture 2" descr="etch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104" y="1326033"/>
            <a:ext cx="8311896" cy="5395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本框 5"/>
          <p:cNvSpPr txBox="1"/>
          <p:nvPr/>
        </p:nvSpPr>
        <p:spPr>
          <a:xfrm>
            <a:off x="1170432" y="1911096"/>
            <a:ext cx="307167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1.</a:t>
            </a:r>
            <a:r>
              <a:rPr lang="zh-CN" altLang="en-US" dirty="0"/>
              <a:t>点击</a:t>
            </a:r>
            <a:r>
              <a:rPr lang="en-US" altLang="zh-CN" dirty="0"/>
              <a:t>+</a:t>
            </a:r>
            <a:r>
              <a:rPr lang="zh-CN" altLang="en-US" dirty="0"/>
              <a:t>号，选择需要的版本</a:t>
            </a:r>
            <a:r>
              <a:rPr lang="en-US" altLang="zh-CN" dirty="0"/>
              <a:t>.</a:t>
            </a:r>
          </a:p>
          <a:p>
            <a:endParaRPr lang="en-US" altLang="zh-CN" dirty="0"/>
          </a:p>
          <a:p>
            <a:r>
              <a:rPr lang="en-US" altLang="zh-CN" dirty="0"/>
              <a:t>2.</a:t>
            </a:r>
            <a:r>
              <a:rPr lang="zh-CN" altLang="en-US" dirty="0"/>
              <a:t>选择</a:t>
            </a:r>
            <a:r>
              <a:rPr lang="en-US" altLang="zh-CN" dirty="0"/>
              <a:t>U</a:t>
            </a:r>
            <a:r>
              <a:rPr lang="zh-CN" altLang="en-US" dirty="0"/>
              <a:t>盘</a:t>
            </a:r>
            <a:r>
              <a:rPr lang="en-US" altLang="zh-CN" dirty="0"/>
              <a:t>.</a:t>
            </a:r>
          </a:p>
          <a:p>
            <a:endParaRPr lang="en-US" altLang="zh-CN" dirty="0"/>
          </a:p>
          <a:p>
            <a:r>
              <a:rPr lang="en-US" altLang="zh-CN" dirty="0"/>
              <a:t>3.</a:t>
            </a:r>
            <a:r>
              <a:rPr lang="zh-CN" altLang="en-US" dirty="0"/>
              <a:t>点击</a:t>
            </a:r>
            <a:r>
              <a:rPr lang="en-US" altLang="zh-CN" dirty="0"/>
              <a:t>Flash.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然后等待制作完成</a:t>
            </a:r>
          </a:p>
        </p:txBody>
      </p:sp>
    </p:spTree>
    <p:extLst>
      <p:ext uri="{BB962C8B-B14F-4D97-AF65-F5344CB8AC3E}">
        <p14:creationId xmlns:p14="http://schemas.microsoft.com/office/powerpoint/2010/main" val="4263517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圖片 8" descr="圖片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94336" y="2501535"/>
            <a:ext cx="8776800" cy="1947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AutoShape 10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gray">
          <a:xfrm>
            <a:off x="2614615" y="4448571"/>
            <a:ext cx="6072187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標題 1"/>
          <p:cNvSpPr>
            <a:spLocks noGrp="1"/>
          </p:cNvSpPr>
          <p:nvPr>
            <p:ph type="ctrTitle"/>
          </p:nvPr>
        </p:nvSpPr>
        <p:spPr>
          <a:xfrm>
            <a:off x="1524001" y="4844504"/>
            <a:ext cx="7162801" cy="744736"/>
          </a:xfrm>
        </p:spPr>
        <p:txBody>
          <a:bodyPr/>
          <a:lstStyle/>
          <a:p>
            <a:pPr algn="ctr" eaLnBrk="1" hangingPunct="1"/>
            <a:r>
              <a:rPr lang="en-US" altLang="zh-TW" sz="3200" dirty="0">
                <a:latin typeface="微軟正黑體" pitchFamily="34" charset="-120"/>
                <a:ea typeface="微軟正黑體" pitchFamily="34" charset="-120"/>
              </a:rPr>
              <a:t>Smart Link, </a:t>
            </a:r>
            <a:r>
              <a:rPr lang="en-US" altLang="zh-TW" sz="3200" dirty="0">
                <a:ea typeface="微軟正黑體" pitchFamily="34" charset="-120"/>
              </a:rPr>
              <a:t>Bright Future</a:t>
            </a:r>
            <a:endParaRPr sz="32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3"/>
          </p:nvPr>
        </p:nvSpPr>
        <p:spPr>
          <a:xfrm>
            <a:off x="8950234" y="6492875"/>
            <a:ext cx="2743200" cy="365125"/>
          </a:xfrm>
        </p:spPr>
        <p:txBody>
          <a:bodyPr/>
          <a:lstStyle/>
          <a:p>
            <a:fld id="{6AE425FB-9AF3-48F0-BA3C-59C0EA342F54}" type="slidenum">
              <a:rPr lang="zh-CN" altLang="en-US" smtClean="0"/>
              <a:pPr/>
              <a:t>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64387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xshare模板" id="{52F23639-19FD-4E97-8910-0D31BDE44ED2}" vid="{6C114118-6D72-40D3-825C-19B160DE1C7C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文档" ma:contentTypeID="0x010100BB901724E1233443BE54A04461917D14" ma:contentTypeVersion="1" ma:contentTypeDescription="新建文档。" ma:contentTypeScope="" ma:versionID="2dcaca0b1967e487a06d80a004959bad">
  <xsd:schema xmlns:xsd="http://www.w3.org/2001/XMLSchema" xmlns:xs="http://www.w3.org/2001/XMLSchema" xmlns:p="http://schemas.microsoft.com/office/2006/metadata/properties" xmlns:ns2="57197446-0b78-417e-92cf-9cb65f43c996" targetNamespace="http://schemas.microsoft.com/office/2006/metadata/properties" ma:root="true" ma:fieldsID="a6a1eddc7c91eb1c075ce97a9657aaee" ns2:_="">
    <xsd:import namespace="57197446-0b78-417e-92cf-9cb65f43c99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197446-0b78-417e-92cf-9cb65f43c99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文档 ID 值" ma:description="分配至此项的文档 ID 值。" ma:internalName="_dlc_DocId" ma:readOnly="true">
      <xsd:simpleType>
        <xsd:restriction base="dms:Text"/>
      </xsd:simpleType>
    </xsd:element>
    <xsd:element name="_dlc_DocIdUrl" ma:index="9" nillable="true" ma:displayName="文档 ID" ma:description="此文档的永久链接。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永久 ID" ma:description="在添加过程中保留 ID。" ma:hidden="true" ma:internalName="_dlc_DocIdPersistId" ma:readOnly="true">
      <xsd:simpleType>
        <xsd:restriction base="dms:Boolean"/>
      </xsd:simpleType>
    </xsd:element>
    <xsd:element name="SharedWithUsers" ma:index="11" nillable="true" ma:displayName="共享对象: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内容类型"/>
        <xsd:element ref="dc:title" minOccurs="0" maxOccurs="1" ma:index="4" ma:displayName="标题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57197446-0b78-417e-92cf-9cb65f43c996">WYQRU22M7QQV-1965666017-549</_dlc_DocId>
    <_dlc_DocIdUrl xmlns="57197446-0b78-417e-92cf-9cb65f43c996">
      <Url>http://sp.luxshare-ict.com/sites/ITinfra/_layouts/15/DocIdRedir.aspx?ID=WYQRU22M7QQV-1965666017-549</Url>
      <Description>WYQRU22M7QQV-1965666017-549</Description>
    </_dlc_DocIdUrl>
  </documentManagement>
</p:properties>
</file>

<file path=customXml/itemProps1.xml><?xml version="1.0" encoding="utf-8"?>
<ds:datastoreItem xmlns:ds="http://schemas.openxmlformats.org/officeDocument/2006/customXml" ds:itemID="{7C3DB998-DDF0-4382-94A2-CFA1259CB2F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0BE025-B0CB-439C-8EFE-C6AC2CA6C0A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10DEC7AF-949F-4077-8B38-EB9CEA10AF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197446-0b78-417e-92cf-9cb65f43c9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0FFAB31-28CC-4924-A694-419A426EDA07}">
  <ds:schemaRefs>
    <ds:schemaRef ds:uri="57197446-0b78-417e-92cf-9cb65f43c996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luxshare模板</Template>
  <TotalTime>145</TotalTime>
  <Words>181</Words>
  <Application>Microsoft Office PowerPoint</Application>
  <PresentationFormat>宽屏</PresentationFormat>
  <Paragraphs>32</Paragraphs>
  <Slides>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5" baseType="lpstr">
      <vt:lpstr>標楷體</vt:lpstr>
      <vt:lpstr>微軟正黑體</vt:lpstr>
      <vt:lpstr>等线</vt:lpstr>
      <vt:lpstr>華康黑體 Std W7</vt:lpstr>
      <vt:lpstr>宋体</vt:lpstr>
      <vt:lpstr>微软雅黑</vt:lpstr>
      <vt:lpstr>Arial</vt:lpstr>
      <vt:lpstr>Calibri</vt:lpstr>
      <vt:lpstr>Calibri Light</vt:lpstr>
      <vt:lpstr>Wingdings</vt:lpstr>
      <vt:lpstr>Office 主题</vt:lpstr>
      <vt:lpstr>PowerPoint 演示文稿</vt:lpstr>
      <vt:lpstr>PowerPoint 演示文稿</vt:lpstr>
      <vt:lpstr>PowerPoint 演示文稿</vt:lpstr>
      <vt:lpstr>Smart Link, Bright Future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realwang</dc:creator>
  <cp:lastModifiedBy>Pingzhong Shi(史平忠-MP)</cp:lastModifiedBy>
  <cp:revision>14</cp:revision>
  <dcterms:created xsi:type="dcterms:W3CDTF">2018-12-03T06:26:27Z</dcterms:created>
  <dcterms:modified xsi:type="dcterms:W3CDTF">2024-07-15T05:10:42Z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86bbbd3a-ef04-4851-b539-3bb374a845d6</vt:lpwstr>
  </property>
  <property fmtid="{D5CDD505-2E9C-101B-9397-08002B2CF9AE}" pid="3" name="ContentTypeId">
    <vt:lpwstr>0x010100BB901724E1233443BE54A04461917D14</vt:lpwstr>
  </property>
</Properties>
</file>