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0" r:id="rId4"/>
    <p:sldId id="275" r:id="rId5"/>
    <p:sldId id="261" r:id="rId6"/>
    <p:sldId id="274" r:id="rId7"/>
    <p:sldId id="266" r:id="rId8"/>
    <p:sldId id="267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684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 dirty="0"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E574AC39-44E6-425E-AF49-CF7D189F346F}" type="datetimeFigureOut">
              <a:rPr lang="en-US" altLang="zh-CN" smtClean="0">
                <a:ea typeface="Microsoft YaHei UI" panose="020B0503020204020204" pitchFamily="34" charset="-122"/>
              </a:rPr>
              <a:t>9/25/2017</a:t>
            </a:fld>
            <a:endParaRPr lang="zh-CN" dirty="0">
              <a:ea typeface="Microsoft YaHei UI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 dirty="0">
              <a:ea typeface="Microsoft YaHei UI" panose="020B0503020204020204" pitchFamily="34" charset="-122"/>
            </a:endParaRP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6320F472-929B-459B-8D82-2FABCC5B32A0}" type="slidenum">
              <a:rPr lang="zh-CN" smtClean="0">
                <a:ea typeface="Microsoft YaHei UI" panose="020B0503020204020204" pitchFamily="34" charset="-122"/>
              </a:rPr>
              <a:t>‹#›</a:t>
            </a:fld>
            <a:endParaRPr lang="zh-CN" dirty="0"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zh-CN" sz="1200">
                <a:ea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zh-CN" sz="1200">
                <a:ea typeface="Microsoft YaHei UI" panose="020B0503020204020204" pitchFamily="34" charset="-122"/>
              </a:defRPr>
            </a:lvl1pPr>
          </a:lstStyle>
          <a:p>
            <a:fld id="{DF2775BC-6312-42C7-B7C5-EA6783C2D9CA}" type="datetimeFigureOut">
              <a:rPr lang="en-US" altLang="zh-CN" smtClean="0"/>
              <a:pPr/>
              <a:t>9/25/2017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zh-CN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zh-CN" dirty="0"/>
              <a:t>单击此处编辑母版文本样式</a:t>
            </a:r>
          </a:p>
          <a:p>
            <a:pPr lvl="1"/>
            <a:r>
              <a:rPr lang="zh-CN" dirty="0"/>
              <a:t>第二级</a:t>
            </a:r>
          </a:p>
          <a:p>
            <a:pPr lvl="2"/>
            <a:r>
              <a:rPr lang="zh-CN" dirty="0"/>
              <a:t>第三级</a:t>
            </a:r>
          </a:p>
          <a:p>
            <a:pPr lvl="3"/>
            <a:r>
              <a:rPr lang="zh-CN" dirty="0"/>
              <a:t>第四级</a:t>
            </a:r>
          </a:p>
          <a:p>
            <a:pPr lvl="4"/>
            <a:r>
              <a:rPr lang="zh-CN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zh-CN" sz="1200">
                <a:ea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zh-CN" sz="1200">
                <a:ea typeface="Microsoft YaHei UI" panose="020B0503020204020204" pitchFamily="34" charset="-122"/>
              </a:defRPr>
            </a:lvl1pPr>
          </a:lstStyle>
          <a:p>
            <a:fld id="{67F715A1-4ADC-44E0-9587-804FF39D6B22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altLang="zh-CN" smtClean="0"/>
              <a:t>7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 latinLnBrk="0">
              <a:defRPr lang="zh-CN" sz="7200"/>
            </a:lvl1pPr>
          </a:lstStyle>
          <a:p>
            <a:r>
              <a:rPr lang="zh-CN" altLang="en-US" smtClean="0"/>
              <a:t>单击此处编辑母版标题样式</a:t>
            </a:r>
            <a:endParaRPr 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 latinLnBrk="0">
              <a:buNone/>
              <a:defRPr lang="zh-CN" cap="all">
                <a:solidFill>
                  <a:schemeClr val="accent1"/>
                </a:solidFill>
              </a:defRPr>
            </a:lvl1pPr>
            <a:lvl2pPr marL="457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zh-CN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2017/9/25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全景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 latinLnBrk="0">
              <a:defRPr lang="zh-CN"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zh-CN" sz="16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zh-CN" sz="12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2017/9/25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zh-CN" sz="48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2017/9/25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zh-CN"/>
          </a:p>
        </p:txBody>
      </p:sp>
      <p:sp>
        <p:nvSpPr>
          <p:cNvPr id="8" name="文本占位符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CN" sz="18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 latinLnBrk="0">
              <a:defRPr lang="zh-CN" sz="48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2017/9/25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zh-CN"/>
          </a:p>
        </p:txBody>
      </p:sp>
      <p:sp>
        <p:nvSpPr>
          <p:cNvPr id="10" name="文本占位符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CN" sz="18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文本占位符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 b="0" kern="1200" cap="small">
                <a:solidFill>
                  <a:schemeClr val="accent1"/>
                </a:solidFill>
                <a:latin typeface="+mj-lt"/>
                <a:ea typeface="Microsoft YaHei UI" panose="020B0503020204020204" pitchFamily="34" charset="-122"/>
                <a:cs typeface="+mj-cs"/>
              </a:defRPr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 latinLnBrk="0">
              <a:defRPr lang="zh-CN" sz="12200" b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zh-CN" dirty="0">
                <a:ea typeface="Microsoft YaHei UI" panose="020B0503020204020204" pitchFamily="34" charset="-122"/>
              </a:rPr>
              <a:t>“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 latinLnBrk="0">
              <a:defRPr lang="zh-CN" sz="12200" b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zh-CN" dirty="0">
                <a:ea typeface="Microsoft YaHei UI" panose="020B0503020204020204" pitchFamily="34" charset="-122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 latinLnBrk="0">
              <a:defRPr lang="zh-CN"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zh-CN" sz="2000" cap="none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2017/9/25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 latinLnBrk="0">
              <a:defRPr lang="zh-CN" sz="48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2017/9/25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zh-CN"/>
          </a:p>
        </p:txBody>
      </p:sp>
      <p:sp>
        <p:nvSpPr>
          <p:cNvPr id="8" name="文本占位符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800" b="0" kern="1200">
                <a:solidFill>
                  <a:schemeClr val="accent1"/>
                </a:solidFill>
                <a:latin typeface="+mj-lt"/>
                <a:ea typeface="Microsoft YaHei UI" panose="020B0503020204020204" pitchFamily="34" charset="-122"/>
                <a:cs typeface="+mj-cs"/>
              </a:defRPr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 latinLnBrk="0">
              <a:defRPr lang="zh-CN" sz="12200" b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zh-CN" dirty="0">
                <a:ea typeface="Microsoft YaHei UI" panose="020B0503020204020204" pitchFamily="34" charset="-122"/>
              </a:rPr>
              <a:t>”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r" latinLnBrk="0">
              <a:defRPr lang="zh-CN" sz="12200" b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zh-CN" dirty="0">
                <a:ea typeface="Microsoft YaHei UI" panose="020B0503020204020204" pitchFamily="34" charset="-122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zh-CN" sz="48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2017/9/25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zh-CN"/>
          </a:p>
        </p:txBody>
      </p:sp>
      <p:sp>
        <p:nvSpPr>
          <p:cNvPr id="10" name="文本占位符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8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3" name="文本占位符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zh-CN" sz="3600" b="0" kern="1200" cap="none">
                <a:solidFill>
                  <a:schemeClr val="accent1"/>
                </a:solidFill>
                <a:latin typeface="+mj-lt"/>
                <a:ea typeface="Microsoft YaHei UI" panose="020B0503020204020204" pitchFamily="34" charset="-122"/>
                <a:cs typeface="+mj-cs"/>
              </a:defRPr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zh-CN"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cxnSp>
        <p:nvCxnSpPr>
          <p:cNvPr id="17" name="直线连接线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线连接线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文本占位符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9" name="文本占位符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0" name="文本占位符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2017/9/25</a:t>
            </a:fld>
            <a:endParaRPr 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zh-CN"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2" name="文本占位符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3" name="文本占位符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4" name="文本占位符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9" name="图片占位符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zh-CN" sz="16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30" name="图片占位符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zh-CN" sz="16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31" name="图片占位符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zh-CN" sz="16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cxnSp>
        <p:nvCxnSpPr>
          <p:cNvPr id="17" name="直线连接线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线连接线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2017/9/25</a:t>
            </a:fld>
            <a:endParaRPr 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2017/9/25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zh-CN" altLang="en-US" smtClean="0"/>
              <a:t>单击此处编辑母版标题样式</a:t>
            </a:r>
            <a:endParaRPr lang="zh-CN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2017/9/25</a:t>
            </a:fld>
            <a:endParaRPr 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2017/9/25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 latinLnBrk="0">
              <a:defRPr lang="zh-CN"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zh-CN" sz="2000" cap="all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2017/9/25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 latinLnBrk="0">
              <a:defRPr lang="zh-CN" sz="1800"/>
            </a:lvl1pPr>
            <a:lvl2pPr latinLnBrk="0">
              <a:defRPr lang="zh-CN" sz="1600"/>
            </a:lvl2pPr>
            <a:lvl3pPr latinLnBrk="0">
              <a:defRPr lang="zh-CN" sz="1400"/>
            </a:lvl3pPr>
            <a:lvl4pPr latinLnBrk="0">
              <a:defRPr lang="zh-CN" sz="1200"/>
            </a:lvl4pPr>
            <a:lvl5pPr latinLnBrk="0">
              <a:defRPr lang="zh-CN" sz="1200"/>
            </a:lvl5pPr>
            <a:lvl6pPr latinLnBrk="0">
              <a:defRPr lang="zh-CN" sz="1200"/>
            </a:lvl6pPr>
            <a:lvl7pPr latinLnBrk="0">
              <a:defRPr lang="zh-CN" sz="1200"/>
            </a:lvl7pPr>
            <a:lvl8pPr latinLnBrk="0">
              <a:defRPr lang="zh-CN" sz="1200"/>
            </a:lvl8pPr>
            <a:lvl9pPr latinLnBrk="0">
              <a:defRPr lang="zh-CN"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 latinLnBrk="0">
              <a:defRPr lang="zh-CN" sz="1800"/>
            </a:lvl1pPr>
            <a:lvl2pPr latinLnBrk="0">
              <a:defRPr lang="zh-CN" sz="1600"/>
            </a:lvl2pPr>
            <a:lvl3pPr latinLnBrk="0">
              <a:defRPr lang="zh-CN" sz="1400"/>
            </a:lvl3pPr>
            <a:lvl4pPr latinLnBrk="0">
              <a:defRPr lang="zh-CN" sz="1200"/>
            </a:lvl4pPr>
            <a:lvl5pPr latinLnBrk="0">
              <a:defRPr lang="zh-CN" sz="1200"/>
            </a:lvl5pPr>
            <a:lvl6pPr latinLnBrk="0">
              <a:defRPr lang="zh-CN" sz="1200"/>
            </a:lvl6pPr>
            <a:lvl7pPr latinLnBrk="0">
              <a:defRPr lang="zh-CN" sz="1200"/>
            </a:lvl7pPr>
            <a:lvl8pPr latinLnBrk="0">
              <a:defRPr lang="zh-CN" sz="1200"/>
            </a:lvl8pPr>
            <a:lvl9pPr latinLnBrk="0">
              <a:defRPr lang="zh-CN"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2017/9/25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zh-CN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zh-CN" sz="1800"/>
            </a:lvl1pPr>
            <a:lvl2pPr latinLnBrk="0">
              <a:defRPr lang="zh-CN" sz="1600"/>
            </a:lvl2pPr>
            <a:lvl3pPr latinLnBrk="0">
              <a:defRPr lang="zh-CN" sz="1400"/>
            </a:lvl3pPr>
            <a:lvl4pPr latinLnBrk="0">
              <a:defRPr lang="zh-CN" sz="1200"/>
            </a:lvl4pPr>
            <a:lvl5pPr latinLnBrk="0">
              <a:defRPr lang="zh-CN" sz="1200"/>
            </a:lvl5pPr>
            <a:lvl6pPr latinLnBrk="0">
              <a:defRPr lang="zh-CN" sz="1200"/>
            </a:lvl6pPr>
            <a:lvl7pPr latinLnBrk="0">
              <a:defRPr lang="zh-CN" sz="1200"/>
            </a:lvl7pPr>
            <a:lvl8pPr latinLnBrk="0">
              <a:defRPr lang="zh-CN" sz="1200"/>
            </a:lvl8pPr>
            <a:lvl9pPr latinLnBrk="0">
              <a:defRPr lang="zh-CN"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zh-CN" sz="1800"/>
            </a:lvl1pPr>
            <a:lvl2pPr latinLnBrk="0">
              <a:defRPr lang="zh-CN" sz="1600"/>
            </a:lvl2pPr>
            <a:lvl3pPr latinLnBrk="0">
              <a:defRPr lang="zh-CN" sz="1400"/>
            </a:lvl3pPr>
            <a:lvl4pPr latinLnBrk="0">
              <a:defRPr lang="zh-CN" sz="1200"/>
            </a:lvl4pPr>
            <a:lvl5pPr latinLnBrk="0">
              <a:defRPr lang="zh-CN" sz="1200"/>
            </a:lvl5pPr>
            <a:lvl6pPr latinLnBrk="0">
              <a:defRPr lang="zh-CN" sz="1200"/>
            </a:lvl6pPr>
            <a:lvl7pPr latinLnBrk="0">
              <a:defRPr lang="zh-CN" sz="1200"/>
            </a:lvl7pPr>
            <a:lvl8pPr latinLnBrk="0">
              <a:defRPr lang="zh-CN" sz="1200"/>
            </a:lvl8pPr>
            <a:lvl9pPr latinLnBrk="0">
              <a:defRPr lang="zh-CN"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2017/9/25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2017/9/25</a:t>
            </a:fld>
            <a:endParaRPr lang="zh-CN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2017/9/25</a:t>
            </a:fld>
            <a:endParaRPr 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 latinLnBrk="0">
              <a:defRPr lang="zh-CN"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 latinLnBrk="0">
              <a:defRPr lang="zh-CN" sz="2000"/>
            </a:lvl1pPr>
            <a:lvl2pPr latinLnBrk="0">
              <a:defRPr lang="zh-CN" sz="1800"/>
            </a:lvl2pPr>
            <a:lvl3pPr latinLnBrk="0">
              <a:defRPr lang="zh-CN" sz="16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2017/9/25</a:t>
            </a:fld>
            <a:endParaRPr lang="zh-CN"/>
          </a:p>
        </p:txBody>
      </p:sp>
      <p:sp>
        <p:nvSpPr>
          <p:cNvPr id="5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 latinLnBrk="0">
              <a:defRPr lang="zh-CN" sz="3600" b="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zh-CN" sz="16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2017/9/25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dirty="0">
              <a:ea typeface="Microsoft YaHei UI" panose="020B0503020204020204" pitchFamily="34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dirty="0">
              <a:ea typeface="Microsoft YaHei UI" panose="020B0503020204020204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dirty="0">
              <a:ea typeface="Microsoft YaHei UI" panose="020B0503020204020204" pitchFamily="3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dirty="0">
              <a:ea typeface="Microsoft YaHei UI" panose="020B0503020204020204" pitchFamily="34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dirty="0">
              <a:ea typeface="Microsoft YaHei UI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dirty="0">
              <a:ea typeface="Microsoft YaHei UI" panose="020B0503020204020204" pitchFamily="34" charset="-122"/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CN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dirty="0"/>
              <a:t>单击此处编辑母版文本样式</a:t>
            </a:r>
          </a:p>
          <a:p>
            <a:pPr lvl="1"/>
            <a:r>
              <a:rPr lang="zh-CN" dirty="0"/>
              <a:t>第二级</a:t>
            </a:r>
          </a:p>
          <a:p>
            <a:pPr lvl="2"/>
            <a:r>
              <a:rPr lang="zh-CN" dirty="0"/>
              <a:t>第三级</a:t>
            </a:r>
          </a:p>
          <a:p>
            <a:pPr lvl="3"/>
            <a:r>
              <a:rPr lang="zh-CN" dirty="0"/>
              <a:t>第四级</a:t>
            </a:r>
          </a:p>
          <a:p>
            <a:pPr lvl="4"/>
            <a:r>
              <a:rPr lang="zh-CN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zh-CN" sz="1100" b="0">
                <a:solidFill>
                  <a:schemeClr val="tx1">
                    <a:tint val="75000"/>
                    <a:alpha val="60000"/>
                  </a:schemeClr>
                </a:solidFill>
                <a:ea typeface="Microsoft YaHei UI" panose="020B0503020204020204" pitchFamily="34" charset="-122"/>
              </a:defRPr>
            </a:lvl1pPr>
          </a:lstStyle>
          <a:p>
            <a:fld id="{40FF0622-75E4-48B8-A617-5428CA5926CE}" type="datetimeFigureOut">
              <a:rPr lang="en-US" altLang="zh-CN" smtClean="0"/>
              <a:pPr/>
              <a:t>9/25/2017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100" b="0">
                <a:solidFill>
                  <a:schemeClr val="tx1">
                    <a:tint val="75000"/>
                    <a:alpha val="60000"/>
                  </a:schemeClr>
                </a:solidFill>
                <a:ea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zh-CN" sz="2800" b="0">
                <a:solidFill>
                  <a:schemeClr val="tx1">
                    <a:tint val="75000"/>
                  </a:schemeClr>
                </a:solidFill>
                <a:ea typeface="Microsoft YaHei UI" panose="020B0503020204020204" pitchFamily="34" charset="-122"/>
              </a:defRPr>
            </a:lvl1pPr>
          </a:lstStyle>
          <a:p>
            <a:fld id="{BA875541-8164-4CC7-9F2F-6F0C49BB858D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lang="zh-CN" sz="4200" b="0" kern="1200">
          <a:solidFill>
            <a:schemeClr val="tx2"/>
          </a:solidFill>
          <a:latin typeface="+mj-lt"/>
          <a:ea typeface="Microsoft YaHei UI" panose="020B0503020204020204" pitchFamily="34" charset="-122"/>
          <a:cs typeface="+mj-cs"/>
        </a:defRPr>
      </a:lvl1pPr>
      <a:lvl2pPr eaLnBrk="1" latinLnBrk="0" hangingPunct="1">
        <a:defRPr lang="zh-CN">
          <a:solidFill>
            <a:schemeClr val="tx2"/>
          </a:solidFill>
        </a:defRPr>
      </a:lvl2pPr>
      <a:lvl3pPr eaLnBrk="1" latinLnBrk="0" hangingPunct="1">
        <a:defRPr lang="zh-CN">
          <a:solidFill>
            <a:schemeClr val="tx2"/>
          </a:solidFill>
        </a:defRPr>
      </a:lvl3pPr>
      <a:lvl4pPr eaLnBrk="1" latinLnBrk="0" hangingPunct="1">
        <a:defRPr lang="zh-CN">
          <a:solidFill>
            <a:schemeClr val="tx2"/>
          </a:solidFill>
        </a:defRPr>
      </a:lvl4pPr>
      <a:lvl5pPr eaLnBrk="1" latinLnBrk="0" hangingPunct="1">
        <a:defRPr lang="zh-CN">
          <a:solidFill>
            <a:schemeClr val="tx2"/>
          </a:solidFill>
        </a:defRPr>
      </a:lvl5pPr>
      <a:lvl6pPr eaLnBrk="1" latinLnBrk="0" hangingPunct="1">
        <a:defRPr lang="zh-CN">
          <a:solidFill>
            <a:schemeClr val="tx2"/>
          </a:solidFill>
        </a:defRPr>
      </a:lvl6pPr>
      <a:lvl7pPr eaLnBrk="1" latinLnBrk="0" hangingPunct="1">
        <a:defRPr lang="zh-CN">
          <a:solidFill>
            <a:schemeClr val="tx2"/>
          </a:solidFill>
        </a:defRPr>
      </a:lvl7pPr>
      <a:lvl8pPr eaLnBrk="1" latinLnBrk="0" hangingPunct="1">
        <a:defRPr lang="zh-CN">
          <a:solidFill>
            <a:schemeClr val="tx2"/>
          </a:solidFill>
        </a:defRPr>
      </a:lvl8pPr>
      <a:lvl9pPr eaLnBrk="1" latinLnBrk="0" hangingPunct="1">
        <a:defRPr lang="zh-CN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zh-CN" sz="2000" b="0" kern="1200">
          <a:solidFill>
            <a:schemeClr val="tx1"/>
          </a:solidFill>
          <a:latin typeface="+mj-lt"/>
          <a:ea typeface="Microsoft YaHei UI" panose="020B0503020204020204" pitchFamily="34" charset="-122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zh-CN" sz="1800" b="0" kern="1200">
          <a:solidFill>
            <a:schemeClr val="tx1"/>
          </a:solidFill>
          <a:latin typeface="+mj-lt"/>
          <a:ea typeface="Microsoft YaHei UI" panose="020B0503020204020204" pitchFamily="34" charset="-122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zh-CN" sz="1600" b="0" kern="1200">
          <a:solidFill>
            <a:schemeClr val="tx1"/>
          </a:solidFill>
          <a:latin typeface="+mj-lt"/>
          <a:ea typeface="Microsoft YaHei UI" panose="020B0503020204020204" pitchFamily="34" charset="-122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zh-CN" sz="1400" b="0" kern="1200">
          <a:solidFill>
            <a:schemeClr val="tx1"/>
          </a:solidFill>
          <a:latin typeface="+mj-lt"/>
          <a:ea typeface="Microsoft YaHei UI" panose="020B0503020204020204" pitchFamily="34" charset="-122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zh-CN" sz="1400" b="0" kern="1200">
          <a:solidFill>
            <a:schemeClr val="tx1"/>
          </a:solidFill>
          <a:latin typeface="+mj-lt"/>
          <a:ea typeface="Microsoft YaHei UI" panose="020B0503020204020204" pitchFamily="34" charset="-122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zh-CN" sz="1200" b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zh-CN" sz="1200" b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zh-CN" sz="1200" b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zh-CN" sz="1200" b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zh-CN"/>
      </a:defPPr>
      <a:lvl1pPr marL="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soft.com/net/download/core#/runtime" TargetMode="External"/><Relationship Id="rId2" Type="http://schemas.openxmlformats.org/officeDocument/2006/relationships/hyperlink" Target="https://www.microsoft.com/net/download/core#/sd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isualstudio.com/zh-hans/downloads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Asp.net Core2.0</a:t>
            </a:r>
            <a:endParaRPr 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主讲老师：</a:t>
            </a:r>
            <a:r>
              <a:rPr lang="zh-CN" altLang="en-US" dirty="0" smtClean="0"/>
              <a:t>陈太速</a:t>
            </a:r>
            <a:r>
              <a:rPr lang="zh-CN" dirty="0" smtClean="0"/>
              <a:t> </a:t>
            </a:r>
            <a:r>
              <a:rPr lang="zh-CN" dirty="0"/>
              <a:t>| </a:t>
            </a:r>
            <a:r>
              <a:rPr lang="en-US" altLang="zh-CN" dirty="0" smtClean="0"/>
              <a:t>2017</a:t>
            </a:r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个人介绍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 smtClean="0"/>
              <a:t>主讲老师：</a:t>
            </a:r>
            <a:r>
              <a:rPr lang="zh-CN" altLang="en-US" dirty="0" smtClean="0"/>
              <a:t>陈太速</a:t>
            </a:r>
            <a:endParaRPr lang="zh-CN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altLang="en-US" dirty="0" smtClean="0"/>
              <a:t>学习</a:t>
            </a:r>
            <a:r>
              <a:rPr lang="zh-CN" dirty="0" smtClean="0"/>
              <a:t>条件：</a:t>
            </a:r>
            <a:r>
              <a:rPr lang="zh-CN" altLang="en-US" dirty="0" smtClean="0"/>
              <a:t>具有一定</a:t>
            </a:r>
            <a:r>
              <a:rPr lang="en-US" altLang="zh-CN" dirty="0" err="1" smtClean="0"/>
              <a:t>.Net</a:t>
            </a:r>
            <a:r>
              <a:rPr lang="zh-CN" altLang="en-US" dirty="0" smtClean="0"/>
              <a:t>基础</a:t>
            </a:r>
            <a:endParaRPr lang="en-US" altLang="zh-CN" dirty="0" smtClean="0"/>
          </a:p>
          <a:p>
            <a:r>
              <a:rPr lang="en-US" altLang="zh-CN" dirty="0" err="1" smtClean="0"/>
              <a:t>Winform</a:t>
            </a:r>
            <a:r>
              <a:rPr lang="zh-CN" altLang="en-US" dirty="0" smtClean="0"/>
              <a:t>，</a:t>
            </a:r>
            <a:r>
              <a:rPr lang="en-US" altLang="zh-CN" dirty="0" smtClean="0"/>
              <a:t>WPF,ASP.NET</a:t>
            </a:r>
          </a:p>
          <a:p>
            <a:r>
              <a:rPr lang="en-US" altLang="zh-CN" dirty="0" smtClean="0"/>
              <a:t>ASP.NET MVC</a:t>
            </a:r>
          </a:p>
          <a:p>
            <a:r>
              <a:rPr lang="en-US" altLang="zh-CN" dirty="0" smtClean="0"/>
              <a:t>HTML,CSS,JAVASCRIPT</a:t>
            </a:r>
          </a:p>
          <a:p>
            <a:r>
              <a:rPr lang="en-US" altLang="zh-CN" dirty="0" smtClean="0"/>
              <a:t>HTTP</a:t>
            </a:r>
            <a:r>
              <a:rPr lang="en-US" altLang="zh-CN" dirty="0" smtClean="0">
                <a:sym typeface="Wingdings" panose="05000000000000000000" pitchFamily="2" charset="2"/>
              </a:rPr>
              <a:t>SERVICERESPONSE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MVC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M—models</a:t>
            </a:r>
            <a:r>
              <a:rPr lang="zh-CN" altLang="en-US" dirty="0" smtClean="0"/>
              <a:t>数据</a:t>
            </a:r>
            <a:endParaRPr lang="en-US" altLang="zh-CN" dirty="0" smtClean="0"/>
          </a:p>
          <a:p>
            <a:r>
              <a:rPr lang="en-US" altLang="zh-CN" dirty="0" smtClean="0"/>
              <a:t>V—Views</a:t>
            </a:r>
            <a:r>
              <a:rPr lang="zh-CN" altLang="en-US" dirty="0" smtClean="0"/>
              <a:t>视图</a:t>
            </a:r>
            <a:endParaRPr lang="en-US" altLang="zh-CN" dirty="0" smtClean="0"/>
          </a:p>
          <a:p>
            <a:r>
              <a:rPr lang="en-US" altLang="zh-CN" dirty="0" smtClean="0"/>
              <a:t>C—</a:t>
            </a:r>
            <a:r>
              <a:rPr lang="en-US" altLang="zh-CN" dirty="0" err="1" smtClean="0"/>
              <a:t>Controlers</a:t>
            </a:r>
            <a:r>
              <a:rPr lang="zh-CN" altLang="en-US" dirty="0" smtClean="0"/>
              <a:t>控制器</a:t>
            </a:r>
            <a:endParaRPr lang="en-US" altLang="zh-CN" dirty="0" smtClean="0"/>
          </a:p>
          <a:p>
            <a:r>
              <a:rPr lang="en-US" altLang="zh-CN" dirty="0" err="1" smtClean="0"/>
              <a:t>Http</a:t>
            </a:r>
            <a:r>
              <a:rPr lang="en-US" altLang="zh-CN" dirty="0" err="1" smtClean="0">
                <a:sym typeface="Wingdings" panose="05000000000000000000" pitchFamily="2" charset="2"/>
              </a:rPr>
              <a:t>Controler</a:t>
            </a:r>
            <a:r>
              <a:rPr lang="en-US" altLang="zh-CN" dirty="0" smtClean="0">
                <a:sym typeface="Wingdings" panose="05000000000000000000" pitchFamily="2" charset="2"/>
              </a:rPr>
              <a:t>(</a:t>
            </a:r>
            <a:r>
              <a:rPr lang="zh-CN" altLang="en-US" dirty="0" smtClean="0">
                <a:sym typeface="Wingdings" panose="05000000000000000000" pitchFamily="2" charset="2"/>
              </a:rPr>
              <a:t>处理业务</a:t>
            </a:r>
            <a:r>
              <a:rPr lang="en-US" altLang="zh-CN" dirty="0" smtClean="0">
                <a:sym typeface="Wingdings" panose="05000000000000000000" pitchFamily="2" charset="2"/>
              </a:rPr>
              <a:t>)</a:t>
            </a:r>
            <a:r>
              <a:rPr lang="zh-CN" altLang="en-US" dirty="0" smtClean="0">
                <a:sym typeface="Wingdings" panose="05000000000000000000" pitchFamily="2" charset="2"/>
              </a:rPr>
              <a:t>构建</a:t>
            </a:r>
            <a:r>
              <a:rPr lang="en-US" altLang="zh-CN" dirty="0" err="1" smtClean="0">
                <a:sym typeface="Wingdings" panose="05000000000000000000" pitchFamily="2" charset="2"/>
              </a:rPr>
              <a:t>ModelViewsResponse</a:t>
            </a:r>
            <a:r>
              <a:rPr lang="en-US" altLang="zh-CN" dirty="0" smtClean="0">
                <a:sym typeface="Wingdings" panose="05000000000000000000" pitchFamily="2" charset="2"/>
              </a:rPr>
              <a:t></a:t>
            </a:r>
            <a:r>
              <a:rPr lang="zh-CN" altLang="en-US" dirty="0" smtClean="0">
                <a:sym typeface="Wingdings" panose="05000000000000000000" pitchFamily="2" charset="2"/>
              </a:rPr>
              <a:t>浏览器</a:t>
            </a:r>
            <a:endParaRPr lang="en-US" altLang="zh-CN" dirty="0" smtClean="0">
              <a:sym typeface="Wingdings" panose="05000000000000000000" pitchFamily="2" charset="2"/>
            </a:endParaRPr>
          </a:p>
          <a:p>
            <a:endParaRPr lang="en-US" altLang="zh-CN" dirty="0"/>
          </a:p>
          <a:p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321" y="3745597"/>
            <a:ext cx="3114675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2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第一</a:t>
            </a:r>
            <a:r>
              <a:rPr lang="zh-CN" altLang="en-US" dirty="0" smtClean="0"/>
              <a:t>节 </a:t>
            </a:r>
            <a:r>
              <a:rPr lang="en-US" altLang="zh-CN" dirty="0" smtClean="0"/>
              <a:t>asp.net core </a:t>
            </a:r>
            <a:r>
              <a:rPr lang="zh-CN" altLang="en-US" dirty="0"/>
              <a:t>简介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2001</a:t>
            </a:r>
            <a:r>
              <a:rPr lang="zh-CN" altLang="en-US" dirty="0" smtClean="0"/>
              <a:t>年 </a:t>
            </a:r>
            <a:r>
              <a:rPr lang="en-US" altLang="zh-CN" dirty="0" smtClean="0"/>
              <a:t>asp.net </a:t>
            </a:r>
          </a:p>
          <a:p>
            <a:r>
              <a:rPr lang="en-US" altLang="zh-CN" dirty="0"/>
              <a:t>2009</a:t>
            </a:r>
            <a:r>
              <a:rPr lang="zh-CN" altLang="en-US" dirty="0" smtClean="0"/>
              <a:t>年 </a:t>
            </a:r>
            <a:r>
              <a:rPr lang="en-US" altLang="zh-CN" dirty="0" smtClean="0"/>
              <a:t>asp.net </a:t>
            </a:r>
            <a:r>
              <a:rPr lang="en-US" altLang="zh-CN" dirty="0" err="1" smtClean="0"/>
              <a:t>mvc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.net</a:t>
            </a:r>
            <a:r>
              <a:rPr lang="en-US" altLang="zh-CN" dirty="0" smtClean="0"/>
              <a:t> framework</a:t>
            </a:r>
            <a:endParaRPr lang="en-US" altLang="zh-CN" dirty="0" smtClean="0"/>
          </a:p>
          <a:p>
            <a:r>
              <a:rPr lang="en-US" altLang="zh-CN" dirty="0"/>
              <a:t>2016</a:t>
            </a:r>
            <a:r>
              <a:rPr lang="zh-CN" altLang="en-US" dirty="0" smtClean="0"/>
              <a:t>年 </a:t>
            </a:r>
            <a:r>
              <a:rPr lang="en-US" altLang="zh-CN" dirty="0" smtClean="0"/>
              <a:t>asp.net </a:t>
            </a:r>
            <a:r>
              <a:rPr lang="en-US" altLang="zh-CN" dirty="0" smtClean="0"/>
              <a:t>core </a:t>
            </a:r>
            <a:r>
              <a:rPr lang="en-US" altLang="zh-CN" dirty="0" smtClean="0"/>
              <a:t>.NET CORE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956" y="3464653"/>
            <a:ext cx="6667500" cy="307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Asp.net core </a:t>
            </a:r>
            <a:r>
              <a:rPr lang="zh-CN" altLang="en-US" dirty="0"/>
              <a:t>特点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跨平台开源的新框架</a:t>
            </a:r>
            <a:endParaRPr lang="en-US" altLang="zh-CN" dirty="0" smtClean="0"/>
          </a:p>
          <a:p>
            <a:r>
              <a:rPr lang="en-US" altLang="zh-CN" dirty="0" smtClean="0"/>
              <a:t>Windows</a:t>
            </a:r>
            <a:r>
              <a:rPr lang="zh-CN" altLang="en-US" dirty="0" smtClean="0"/>
              <a:t>，</a:t>
            </a:r>
            <a:r>
              <a:rPr lang="en-US" altLang="zh-CN" dirty="0" smtClean="0"/>
              <a:t>Linux</a:t>
            </a:r>
            <a:r>
              <a:rPr lang="zh-CN" altLang="en-US" dirty="0" smtClean="0"/>
              <a:t>，</a:t>
            </a:r>
            <a:r>
              <a:rPr lang="en-US" altLang="zh-CN" dirty="0" smtClean="0"/>
              <a:t>Mac</a:t>
            </a:r>
            <a:r>
              <a:rPr lang="zh-CN" altLang="en-US" dirty="0" smtClean="0"/>
              <a:t>平台运行和开发</a:t>
            </a:r>
            <a:endParaRPr lang="en-US" altLang="zh-CN" dirty="0" smtClean="0"/>
          </a:p>
          <a:p>
            <a:r>
              <a:rPr lang="en-US" altLang="zh-CN" dirty="0" err="1" smtClean="0"/>
              <a:t>.Net</a:t>
            </a:r>
            <a:r>
              <a:rPr lang="en-US" altLang="zh-CN" dirty="0" smtClean="0"/>
              <a:t> core</a:t>
            </a:r>
            <a:r>
              <a:rPr lang="zh-CN" altLang="en-US" dirty="0" smtClean="0"/>
              <a:t>和</a:t>
            </a:r>
            <a:r>
              <a:rPr lang="en-US" altLang="zh-CN" dirty="0" err="1" smtClean="0"/>
              <a:t>.net</a:t>
            </a:r>
            <a:r>
              <a:rPr lang="en-US" altLang="zh-CN" dirty="0" smtClean="0"/>
              <a:t> Framework</a:t>
            </a:r>
          </a:p>
          <a:p>
            <a:r>
              <a:rPr lang="zh-CN" altLang="en-US" dirty="0" smtClean="0"/>
              <a:t>性能</a:t>
            </a:r>
            <a:r>
              <a:rPr lang="zh-CN" altLang="en-US" dirty="0" smtClean="0"/>
              <a:t>优化</a:t>
            </a:r>
            <a:r>
              <a:rPr lang="en-US" altLang="zh-CN" dirty="0" smtClean="0"/>
              <a:t>--</a:t>
            </a:r>
            <a:r>
              <a:rPr lang="zh-CN" altLang="en-US" dirty="0"/>
              <a:t>性能提升</a:t>
            </a:r>
            <a:r>
              <a:rPr lang="en-US" altLang="zh-CN" dirty="0"/>
              <a:t>23</a:t>
            </a:r>
            <a:r>
              <a:rPr lang="zh-CN" altLang="en-US" dirty="0" smtClean="0"/>
              <a:t>倍</a:t>
            </a:r>
            <a:r>
              <a:rPr lang="en-US" altLang="zh-CN" dirty="0" smtClean="0">
                <a:sym typeface="Wingdings" panose="05000000000000000000" pitchFamily="2" charset="2"/>
              </a:rPr>
              <a:t></a:t>
            </a:r>
            <a:r>
              <a:rPr lang="zh-CN" altLang="en-US" dirty="0" smtClean="0">
                <a:sym typeface="Wingdings" panose="05000000000000000000" pitchFamily="2" charset="2"/>
              </a:rPr>
              <a:t>至少</a:t>
            </a:r>
            <a:r>
              <a:rPr lang="en-US" altLang="zh-CN" dirty="0" smtClean="0">
                <a:sym typeface="Wingdings" panose="05000000000000000000" pitchFamily="2" charset="2"/>
              </a:rPr>
              <a:t>3</a:t>
            </a:r>
            <a:r>
              <a:rPr lang="zh-CN" altLang="en-US" dirty="0" smtClean="0">
                <a:sym typeface="Wingdings" panose="05000000000000000000" pitchFamily="2" charset="2"/>
              </a:rPr>
              <a:t>倍</a:t>
            </a:r>
            <a:endParaRPr lang="en-US" altLang="zh-CN" dirty="0" smtClean="0"/>
          </a:p>
          <a:p>
            <a:r>
              <a:rPr lang="zh-CN" altLang="en-US" dirty="0"/>
              <a:t>可</a:t>
            </a:r>
            <a:r>
              <a:rPr lang="zh-CN" altLang="en-US" dirty="0" smtClean="0"/>
              <a:t>托管在</a:t>
            </a:r>
            <a:r>
              <a:rPr lang="en-US" altLang="zh-CN" dirty="0" smtClean="0"/>
              <a:t>IIS</a:t>
            </a:r>
            <a:r>
              <a:rPr lang="zh-CN" altLang="en-US" dirty="0" smtClean="0"/>
              <a:t>中或自主主机</a:t>
            </a:r>
            <a:r>
              <a:rPr lang="zh-CN" altLang="en-US" dirty="0" smtClean="0"/>
              <a:t>托管</a:t>
            </a:r>
            <a:r>
              <a:rPr lang="en-US" altLang="zh-CN" b="1" dirty="0"/>
              <a:t>Kestrel </a:t>
            </a:r>
          </a:p>
        </p:txBody>
      </p:sp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.Net</a:t>
            </a:r>
            <a:r>
              <a:rPr lang="en-US" altLang="zh-CN" dirty="0" smtClean="0"/>
              <a:t> core </a:t>
            </a:r>
            <a:r>
              <a:rPr lang="zh-CN" altLang="en-US" dirty="0" smtClean="0"/>
              <a:t>安装和开发环境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下载</a:t>
            </a:r>
            <a:r>
              <a:rPr lang="en-US" altLang="zh-CN" dirty="0" err="1" smtClean="0"/>
              <a:t>.net</a:t>
            </a:r>
            <a:r>
              <a:rPr lang="en-US" altLang="zh-CN" dirty="0" smtClean="0"/>
              <a:t> core</a:t>
            </a:r>
            <a:endParaRPr lang="en-US" altLang="zh-CN" dirty="0"/>
          </a:p>
          <a:p>
            <a:r>
              <a:rPr lang="en-US" altLang="zh-CN" dirty="0">
                <a:hlinkClick r:id="rId2"/>
              </a:rPr>
              <a:t>https://www.microsoft.com/net/download/core#/</a:t>
            </a:r>
            <a:r>
              <a:rPr lang="en-US" altLang="zh-CN" dirty="0" smtClean="0">
                <a:hlinkClick r:id="rId2"/>
              </a:rPr>
              <a:t>sdk</a:t>
            </a:r>
            <a:endParaRPr lang="en-US" altLang="zh-CN" dirty="0" smtClean="0"/>
          </a:p>
          <a:p>
            <a:r>
              <a:rPr lang="zh-CN" altLang="en-US" dirty="0" smtClean="0"/>
              <a:t>托管</a:t>
            </a:r>
            <a:r>
              <a:rPr lang="en-US" altLang="zh-CN" dirty="0" smtClean="0"/>
              <a:t>IIS </a:t>
            </a:r>
            <a:r>
              <a:rPr lang="zh-CN" altLang="en-US" dirty="0" smtClean="0"/>
              <a:t>下载</a:t>
            </a:r>
            <a:r>
              <a:rPr lang="en-US" altLang="zh-CN" dirty="0"/>
              <a:t>Windows Server </a:t>
            </a:r>
            <a:r>
              <a:rPr lang="en-US" altLang="zh-CN" dirty="0" smtClean="0"/>
              <a:t>Hosting</a:t>
            </a:r>
          </a:p>
          <a:p>
            <a:r>
              <a:rPr lang="en-US" altLang="zh-CN" dirty="0">
                <a:hlinkClick r:id="rId3"/>
              </a:rPr>
              <a:t>https</a:t>
            </a:r>
            <a:r>
              <a:rPr lang="en-US" altLang="zh-CN" dirty="0" smtClean="0">
                <a:hlinkClick r:id="rId3"/>
              </a:rPr>
              <a:t>://www.microsoft.com/net/download/core</a:t>
            </a:r>
            <a:r>
              <a:rPr lang="en-US" altLang="zh-CN" dirty="0">
                <a:hlinkClick r:id="rId3"/>
              </a:rPr>
              <a:t>#/</a:t>
            </a:r>
            <a:r>
              <a:rPr lang="en-US" altLang="zh-CN" dirty="0" smtClean="0">
                <a:hlinkClick r:id="rId3"/>
              </a:rPr>
              <a:t>runtime</a:t>
            </a:r>
            <a:endParaRPr lang="en-US" altLang="zh-CN" dirty="0" smtClean="0"/>
          </a:p>
          <a:p>
            <a:r>
              <a:rPr lang="zh-CN" altLang="en-US" dirty="0" smtClean="0"/>
              <a:t>开发环境 </a:t>
            </a:r>
            <a:r>
              <a:rPr lang="en-US" altLang="zh-CN" dirty="0" smtClean="0"/>
              <a:t>Visual studio2017 15.3</a:t>
            </a:r>
          </a:p>
          <a:p>
            <a:r>
              <a:rPr lang="en-US" altLang="zh-CN" dirty="0">
                <a:hlinkClick r:id="rId4"/>
              </a:rPr>
              <a:t>https://www.visualstudio.com/zh-hans/downloads</a:t>
            </a:r>
            <a:r>
              <a:rPr lang="en-US" altLang="zh-CN" dirty="0" smtClean="0">
                <a:hlinkClick r:id="rId4"/>
              </a:rPr>
              <a:t>/</a:t>
            </a:r>
            <a:endParaRPr lang="en-US" altLang="zh-CN" dirty="0" smtClean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5130" y="511441"/>
            <a:ext cx="9404723" cy="1400530"/>
          </a:xfrm>
        </p:spPr>
        <p:txBody>
          <a:bodyPr/>
          <a:lstStyle/>
          <a:p>
            <a:r>
              <a:rPr lang="zh-CN" altLang="en-US" dirty="0"/>
              <a:t>学习</a:t>
            </a:r>
            <a:r>
              <a:rPr lang="zh-CN" altLang="en-US" dirty="0" smtClean="0"/>
              <a:t>计划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Asp.net core </a:t>
            </a:r>
            <a:r>
              <a:rPr lang="zh-CN" altLang="en-US" dirty="0" smtClean="0"/>
              <a:t>基础知识</a:t>
            </a:r>
            <a:endParaRPr lang="en-US" altLang="zh-CN" dirty="0" smtClean="0"/>
          </a:p>
          <a:p>
            <a:r>
              <a:rPr lang="en-US" altLang="zh-CN" dirty="0"/>
              <a:t>DI</a:t>
            </a:r>
            <a:r>
              <a:rPr lang="zh-CN" altLang="en-US" dirty="0"/>
              <a:t>依赖</a:t>
            </a:r>
            <a:r>
              <a:rPr lang="zh-CN" altLang="en-US" dirty="0" smtClean="0"/>
              <a:t>注入</a:t>
            </a:r>
            <a:endParaRPr lang="en-US" altLang="zh-CN" dirty="0" smtClean="0"/>
          </a:p>
          <a:p>
            <a:r>
              <a:rPr lang="en-US" altLang="zh-CN" dirty="0"/>
              <a:t>Entity Framework </a:t>
            </a:r>
            <a:r>
              <a:rPr lang="en-US" altLang="zh-CN" dirty="0" smtClean="0"/>
              <a:t>Core</a:t>
            </a:r>
          </a:p>
          <a:p>
            <a:r>
              <a:rPr lang="en-US" altLang="zh-CN" dirty="0" smtClean="0"/>
              <a:t>LINQ</a:t>
            </a:r>
          </a:p>
          <a:p>
            <a:r>
              <a:rPr lang="zh-CN" altLang="en-US" dirty="0" smtClean="0"/>
              <a:t>实际项目</a:t>
            </a:r>
            <a:endParaRPr lang="en-US" altLang="zh-CN" dirty="0" smtClean="0"/>
          </a:p>
          <a:p>
            <a:r>
              <a:rPr lang="zh-CN" altLang="en-US" dirty="0" smtClean="0"/>
              <a:t>发布到</a:t>
            </a:r>
            <a:r>
              <a:rPr lang="en-US" altLang="zh-CN" dirty="0" smtClean="0"/>
              <a:t>Windows</a:t>
            </a:r>
            <a:r>
              <a:rPr lang="zh-CN" altLang="en-US" dirty="0" smtClean="0"/>
              <a:t>，</a:t>
            </a:r>
            <a:r>
              <a:rPr lang="en-US" altLang="zh-CN" dirty="0" smtClean="0"/>
              <a:t>LINUX</a:t>
            </a:r>
            <a:r>
              <a:rPr lang="zh-CN" altLang="en-US" dirty="0" smtClean="0"/>
              <a:t>平台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离子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教学课程概述</Template>
  <TotalTime>0</TotalTime>
  <Words>183</Words>
  <Application>Microsoft Office PowerPoint</Application>
  <PresentationFormat>宽屏</PresentationFormat>
  <Paragraphs>39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Microsoft YaHei UI</vt:lpstr>
      <vt:lpstr>Arial</vt:lpstr>
      <vt:lpstr>Calibri</vt:lpstr>
      <vt:lpstr>Century Gothic</vt:lpstr>
      <vt:lpstr>Wingdings</vt:lpstr>
      <vt:lpstr>Wingdings 3</vt:lpstr>
      <vt:lpstr>离子</vt:lpstr>
      <vt:lpstr>Asp.net Core2.0</vt:lpstr>
      <vt:lpstr>个人介绍</vt:lpstr>
      <vt:lpstr>MVC</vt:lpstr>
      <vt:lpstr>第一节 asp.net core 简介</vt:lpstr>
      <vt:lpstr>Asp.net core 特点</vt:lpstr>
      <vt:lpstr>.Net core 安装和开发环境</vt:lpstr>
      <vt:lpstr>学习计划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2017-09-22T14:16:37Z</dcterms:created>
  <dcterms:modified xsi:type="dcterms:W3CDTF">2017-09-25T15:56:06Z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